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sldIdLst>
    <p:sldId id="256" r:id="rId2"/>
  </p:sldIdLst>
  <p:sldSz cx="7775575" cy="10907713"/>
  <p:notesSz cx="6807200" cy="99393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7131"/>
    <a:srgbClr val="336699"/>
    <a:srgbClr val="3366FF"/>
    <a:srgbClr val="EA0000"/>
    <a:srgbClr val="0066FF"/>
    <a:srgbClr val="2C1B02"/>
    <a:srgbClr val="FFFFA7"/>
    <a:srgbClr val="CCFFFF"/>
    <a:srgbClr val="CC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8" d="100"/>
          <a:sy n="78" d="100"/>
        </p:scale>
        <p:origin x="-1506" y="-72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954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3817"/>
            </a:lvl1pPr>
            <a:lvl2pPr marL="727174" indent="0" algn="ctr">
              <a:buNone/>
              <a:defRPr sz="3182"/>
            </a:lvl2pPr>
            <a:lvl3pPr marL="1454349" indent="0" algn="ctr">
              <a:buNone/>
              <a:defRPr sz="2863"/>
            </a:lvl3pPr>
            <a:lvl4pPr marL="2181522" indent="0" algn="ctr">
              <a:buNone/>
              <a:defRPr sz="2545"/>
            </a:lvl4pPr>
            <a:lvl5pPr marL="2908696" indent="0" algn="ctr">
              <a:buNone/>
              <a:defRPr sz="2545"/>
            </a:lvl5pPr>
            <a:lvl6pPr marL="3635871" indent="0" algn="ctr">
              <a:buNone/>
              <a:defRPr sz="2545"/>
            </a:lvl6pPr>
            <a:lvl7pPr marL="4363045" indent="0" algn="ctr">
              <a:buNone/>
              <a:defRPr sz="2545"/>
            </a:lvl7pPr>
            <a:lvl8pPr marL="5090220" indent="0" algn="ctr">
              <a:buNone/>
              <a:defRPr sz="2545"/>
            </a:lvl8pPr>
            <a:lvl9pPr marL="5817393" indent="0" algn="ctr">
              <a:buNone/>
              <a:defRPr sz="2545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001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722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6"/>
            <a:ext cx="1676609" cy="9243782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6"/>
            <a:ext cx="4932630" cy="9243782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630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5339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727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954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3817">
                <a:solidFill>
                  <a:schemeClr val="tx1"/>
                </a:solidFill>
              </a:defRPr>
            </a:lvl1pPr>
            <a:lvl2pPr marL="727174" indent="0">
              <a:buNone/>
              <a:defRPr sz="3182">
                <a:solidFill>
                  <a:schemeClr val="tx1">
                    <a:tint val="75000"/>
                  </a:schemeClr>
                </a:solidFill>
              </a:defRPr>
            </a:lvl2pPr>
            <a:lvl3pPr marL="1454349" indent="0">
              <a:buNone/>
              <a:defRPr sz="2863">
                <a:solidFill>
                  <a:schemeClr val="tx1">
                    <a:tint val="75000"/>
                  </a:schemeClr>
                </a:solidFill>
              </a:defRPr>
            </a:lvl3pPr>
            <a:lvl4pPr marL="2181522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4pPr>
            <a:lvl5pPr marL="2908696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5pPr>
            <a:lvl6pPr marL="3635871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6pPr>
            <a:lvl7pPr marL="4363045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7pPr>
            <a:lvl8pPr marL="5090220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8pPr>
            <a:lvl9pPr marL="5817393" indent="0">
              <a:buNone/>
              <a:defRPr sz="25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654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4"/>
            <a:ext cx="3304619" cy="69208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4"/>
            <a:ext cx="3304619" cy="69208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434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5" y="2673906"/>
            <a:ext cx="3289432" cy="1310439"/>
          </a:xfrm>
        </p:spPr>
        <p:txBody>
          <a:bodyPr anchor="b"/>
          <a:lstStyle>
            <a:lvl1pPr marL="0" indent="0">
              <a:buNone/>
              <a:defRPr sz="3817" b="1"/>
            </a:lvl1pPr>
            <a:lvl2pPr marL="727174" indent="0">
              <a:buNone/>
              <a:defRPr sz="3182" b="1"/>
            </a:lvl2pPr>
            <a:lvl3pPr marL="1454349" indent="0">
              <a:buNone/>
              <a:defRPr sz="2863" b="1"/>
            </a:lvl3pPr>
            <a:lvl4pPr marL="2181522" indent="0">
              <a:buNone/>
              <a:defRPr sz="2545" b="1"/>
            </a:lvl4pPr>
            <a:lvl5pPr marL="2908696" indent="0">
              <a:buNone/>
              <a:defRPr sz="2545" b="1"/>
            </a:lvl5pPr>
            <a:lvl6pPr marL="3635871" indent="0">
              <a:buNone/>
              <a:defRPr sz="2545" b="1"/>
            </a:lvl6pPr>
            <a:lvl7pPr marL="4363045" indent="0">
              <a:buNone/>
              <a:defRPr sz="2545" b="1"/>
            </a:lvl7pPr>
            <a:lvl8pPr marL="5090220" indent="0">
              <a:buNone/>
              <a:defRPr sz="2545" b="1"/>
            </a:lvl8pPr>
            <a:lvl9pPr marL="5817393" indent="0">
              <a:buNone/>
              <a:defRPr sz="2545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5" y="3984346"/>
            <a:ext cx="3289432" cy="586037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6" y="2673906"/>
            <a:ext cx="3305632" cy="1310439"/>
          </a:xfrm>
        </p:spPr>
        <p:txBody>
          <a:bodyPr anchor="b"/>
          <a:lstStyle>
            <a:lvl1pPr marL="0" indent="0">
              <a:buNone/>
              <a:defRPr sz="3817" b="1"/>
            </a:lvl1pPr>
            <a:lvl2pPr marL="727174" indent="0">
              <a:buNone/>
              <a:defRPr sz="3182" b="1"/>
            </a:lvl2pPr>
            <a:lvl3pPr marL="1454349" indent="0">
              <a:buNone/>
              <a:defRPr sz="2863" b="1"/>
            </a:lvl3pPr>
            <a:lvl4pPr marL="2181522" indent="0">
              <a:buNone/>
              <a:defRPr sz="2545" b="1"/>
            </a:lvl4pPr>
            <a:lvl5pPr marL="2908696" indent="0">
              <a:buNone/>
              <a:defRPr sz="2545" b="1"/>
            </a:lvl5pPr>
            <a:lvl6pPr marL="3635871" indent="0">
              <a:buNone/>
              <a:defRPr sz="2545" b="1"/>
            </a:lvl6pPr>
            <a:lvl7pPr marL="4363045" indent="0">
              <a:buNone/>
              <a:defRPr sz="2545" b="1"/>
            </a:lvl7pPr>
            <a:lvl8pPr marL="5090220" indent="0">
              <a:buNone/>
              <a:defRPr sz="2545" b="1"/>
            </a:lvl8pPr>
            <a:lvl9pPr marL="5817393" indent="0">
              <a:buNone/>
              <a:defRPr sz="2545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6" y="3984346"/>
            <a:ext cx="3305632" cy="586037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756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155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667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2"/>
            <a:ext cx="2507825" cy="2545133"/>
          </a:xfrm>
        </p:spPr>
        <p:txBody>
          <a:bodyPr anchor="b"/>
          <a:lstStyle>
            <a:lvl1pPr>
              <a:defRPr sz="508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0"/>
            <a:ext cx="3936385" cy="7751546"/>
          </a:xfrm>
        </p:spPr>
        <p:txBody>
          <a:bodyPr/>
          <a:lstStyle>
            <a:lvl1pPr>
              <a:defRPr sz="5089"/>
            </a:lvl1pPr>
            <a:lvl2pPr>
              <a:defRPr sz="4454"/>
            </a:lvl2pPr>
            <a:lvl3pPr>
              <a:defRPr sz="3817"/>
            </a:lvl3pPr>
            <a:lvl4pPr>
              <a:defRPr sz="3182"/>
            </a:lvl4pPr>
            <a:lvl5pPr>
              <a:defRPr sz="3182"/>
            </a:lvl5pPr>
            <a:lvl6pPr>
              <a:defRPr sz="3182"/>
            </a:lvl6pPr>
            <a:lvl7pPr>
              <a:defRPr sz="3182"/>
            </a:lvl7pPr>
            <a:lvl8pPr>
              <a:defRPr sz="3182"/>
            </a:lvl8pPr>
            <a:lvl9pPr>
              <a:defRPr sz="318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2545"/>
            </a:lvl1pPr>
            <a:lvl2pPr marL="727174" indent="0">
              <a:buNone/>
              <a:defRPr sz="2226"/>
            </a:lvl2pPr>
            <a:lvl3pPr marL="1454349" indent="0">
              <a:buNone/>
              <a:defRPr sz="1909"/>
            </a:lvl3pPr>
            <a:lvl4pPr marL="2181522" indent="0">
              <a:buNone/>
              <a:defRPr sz="1591"/>
            </a:lvl4pPr>
            <a:lvl5pPr marL="2908696" indent="0">
              <a:buNone/>
              <a:defRPr sz="1591"/>
            </a:lvl5pPr>
            <a:lvl6pPr marL="3635871" indent="0">
              <a:buNone/>
              <a:defRPr sz="1591"/>
            </a:lvl6pPr>
            <a:lvl7pPr marL="4363045" indent="0">
              <a:buNone/>
              <a:defRPr sz="1591"/>
            </a:lvl7pPr>
            <a:lvl8pPr marL="5090220" indent="0">
              <a:buNone/>
              <a:defRPr sz="1591"/>
            </a:lvl8pPr>
            <a:lvl9pPr marL="5817393" indent="0">
              <a:buNone/>
              <a:defRPr sz="159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3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2"/>
            <a:ext cx="2507825" cy="2545133"/>
          </a:xfrm>
        </p:spPr>
        <p:txBody>
          <a:bodyPr anchor="b"/>
          <a:lstStyle>
            <a:lvl1pPr>
              <a:defRPr sz="508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0"/>
            <a:ext cx="3936385" cy="7751546"/>
          </a:xfrm>
        </p:spPr>
        <p:txBody>
          <a:bodyPr anchor="t"/>
          <a:lstStyle>
            <a:lvl1pPr marL="0" indent="0">
              <a:buNone/>
              <a:defRPr sz="5089"/>
            </a:lvl1pPr>
            <a:lvl2pPr marL="727174" indent="0">
              <a:buNone/>
              <a:defRPr sz="4454"/>
            </a:lvl2pPr>
            <a:lvl3pPr marL="1454349" indent="0">
              <a:buNone/>
              <a:defRPr sz="3817"/>
            </a:lvl3pPr>
            <a:lvl4pPr marL="2181522" indent="0">
              <a:buNone/>
              <a:defRPr sz="3182"/>
            </a:lvl4pPr>
            <a:lvl5pPr marL="2908696" indent="0">
              <a:buNone/>
              <a:defRPr sz="3182"/>
            </a:lvl5pPr>
            <a:lvl6pPr marL="3635871" indent="0">
              <a:buNone/>
              <a:defRPr sz="3182"/>
            </a:lvl6pPr>
            <a:lvl7pPr marL="4363045" indent="0">
              <a:buNone/>
              <a:defRPr sz="3182"/>
            </a:lvl7pPr>
            <a:lvl8pPr marL="5090220" indent="0">
              <a:buNone/>
              <a:defRPr sz="3182"/>
            </a:lvl8pPr>
            <a:lvl9pPr marL="5817393" indent="0">
              <a:buNone/>
              <a:defRPr sz="3182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2545"/>
            </a:lvl1pPr>
            <a:lvl2pPr marL="727174" indent="0">
              <a:buNone/>
              <a:defRPr sz="2226"/>
            </a:lvl2pPr>
            <a:lvl3pPr marL="1454349" indent="0">
              <a:buNone/>
              <a:defRPr sz="1909"/>
            </a:lvl3pPr>
            <a:lvl4pPr marL="2181522" indent="0">
              <a:buNone/>
              <a:defRPr sz="1591"/>
            </a:lvl4pPr>
            <a:lvl5pPr marL="2908696" indent="0">
              <a:buNone/>
              <a:defRPr sz="1591"/>
            </a:lvl5pPr>
            <a:lvl6pPr marL="3635871" indent="0">
              <a:buNone/>
              <a:defRPr sz="1591"/>
            </a:lvl6pPr>
            <a:lvl7pPr marL="4363045" indent="0">
              <a:buNone/>
              <a:defRPr sz="1591"/>
            </a:lvl7pPr>
            <a:lvl8pPr marL="5090220" indent="0">
              <a:buNone/>
              <a:defRPr sz="1591"/>
            </a:lvl8pPr>
            <a:lvl9pPr marL="5817393" indent="0">
              <a:buNone/>
              <a:defRPr sz="159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773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903674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7"/>
            <a:ext cx="1749504" cy="5807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60" y="10109837"/>
            <a:ext cx="2624256" cy="5807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1" y="10109837"/>
            <a:ext cx="1749504" cy="5807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542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defTabSz="1454349" rtl="0" eaLnBrk="1" latinLnBrk="0" hangingPunct="1">
        <a:lnSpc>
          <a:spcPct val="90000"/>
        </a:lnSpc>
        <a:spcBef>
          <a:spcPct val="0"/>
        </a:spcBef>
        <a:buNone/>
        <a:defRPr kumimoji="1" sz="69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588" indent="-363588" algn="l" defTabSz="1454349" rtl="0" eaLnBrk="1" latinLnBrk="0" hangingPunct="1">
        <a:lnSpc>
          <a:spcPct val="90000"/>
        </a:lnSpc>
        <a:spcBef>
          <a:spcPts val="1591"/>
        </a:spcBef>
        <a:buFont typeface="Arial" panose="020B0604020202020204" pitchFamily="34" charset="0"/>
        <a:buChar char="•"/>
        <a:defRPr kumimoji="1" sz="4454" kern="1200">
          <a:solidFill>
            <a:schemeClr val="tx1"/>
          </a:solidFill>
          <a:latin typeface="+mn-lt"/>
          <a:ea typeface="+mn-ea"/>
          <a:cs typeface="+mn-cs"/>
        </a:defRPr>
      </a:lvl1pPr>
      <a:lvl2pPr marL="1090761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3817" kern="1200">
          <a:solidFill>
            <a:schemeClr val="tx1"/>
          </a:solidFill>
          <a:latin typeface="+mn-lt"/>
          <a:ea typeface="+mn-ea"/>
          <a:cs typeface="+mn-cs"/>
        </a:defRPr>
      </a:lvl2pPr>
      <a:lvl3pPr marL="1817935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3182" kern="1200">
          <a:solidFill>
            <a:schemeClr val="tx1"/>
          </a:solidFill>
          <a:latin typeface="+mn-lt"/>
          <a:ea typeface="+mn-ea"/>
          <a:cs typeface="+mn-cs"/>
        </a:defRPr>
      </a:lvl3pPr>
      <a:lvl4pPr marL="2545110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4pPr>
      <a:lvl5pPr marL="3272284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5pPr>
      <a:lvl6pPr marL="3999457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6pPr>
      <a:lvl7pPr marL="4726632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7pPr>
      <a:lvl8pPr marL="5453806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8pPr>
      <a:lvl9pPr marL="6180981" indent="-363588" algn="l" defTabSz="1454349" rtl="0" eaLnBrk="1" latinLnBrk="0" hangingPunct="1">
        <a:lnSpc>
          <a:spcPct val="90000"/>
        </a:lnSpc>
        <a:spcBef>
          <a:spcPts val="795"/>
        </a:spcBef>
        <a:buFont typeface="Arial" panose="020B0604020202020204" pitchFamily="34" charset="0"/>
        <a:buChar char="•"/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1pPr>
      <a:lvl2pPr marL="727174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2pPr>
      <a:lvl3pPr marL="1454349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3pPr>
      <a:lvl4pPr marL="2181522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4pPr>
      <a:lvl5pPr marL="2908696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5pPr>
      <a:lvl6pPr marL="3635871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6pPr>
      <a:lvl7pPr marL="4363045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7pPr>
      <a:lvl8pPr marL="5090220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8pPr>
      <a:lvl9pPr marL="5817393" algn="l" defTabSz="1454349" rtl="0" eaLnBrk="1" latinLnBrk="0" hangingPunct="1">
        <a:defRPr kumimoji="1" sz="28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正方形/長方形 42"/>
          <p:cNvSpPr/>
          <p:nvPr/>
        </p:nvSpPr>
        <p:spPr>
          <a:xfrm rot="5400000">
            <a:off x="-726949" y="726949"/>
            <a:ext cx="9229469" cy="7775573"/>
          </a:xfrm>
          <a:prstGeom prst="rect">
            <a:avLst/>
          </a:prstGeom>
          <a:blipFill dpi="0" rotWithShape="1">
            <a:blip r:embed="rId2">
              <a:alphaModFix amt="70000"/>
            </a:blip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/>
          </a:p>
        </p:txBody>
      </p:sp>
      <p:sp>
        <p:nvSpPr>
          <p:cNvPr id="3" name="正方形/長方形 2"/>
          <p:cNvSpPr/>
          <p:nvPr/>
        </p:nvSpPr>
        <p:spPr>
          <a:xfrm>
            <a:off x="-3" y="8700199"/>
            <a:ext cx="7775575" cy="67519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dirty="0"/>
          </a:p>
        </p:txBody>
      </p:sp>
      <p:sp>
        <p:nvSpPr>
          <p:cNvPr id="52" name="テキスト ボックス 12"/>
          <p:cNvSpPr txBox="1"/>
          <p:nvPr/>
        </p:nvSpPr>
        <p:spPr>
          <a:xfrm>
            <a:off x="1" y="8729063"/>
            <a:ext cx="6982039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dirty="0" smtClean="0">
                <a:solidFill>
                  <a:schemeClr val="bg1"/>
                </a:solidFill>
                <a:latin typeface="+mn-ea"/>
              </a:rPr>
              <a:t>　  </a:t>
            </a:r>
            <a:r>
              <a:rPr lang="ja-JP" altLang="ja-JP" sz="1200" dirty="0" smtClean="0">
                <a:solidFill>
                  <a:schemeClr val="bg1"/>
                </a:solidFill>
                <a:latin typeface="+mn-ea"/>
              </a:rPr>
              <a:t>＜</a:t>
            </a:r>
            <a:r>
              <a:rPr lang="ja-JP" altLang="ja-JP" sz="1200" dirty="0">
                <a:solidFill>
                  <a:schemeClr val="bg1"/>
                </a:solidFill>
                <a:latin typeface="+mn-ea"/>
              </a:rPr>
              <a:t>問い合わせ先＞</a:t>
            </a:r>
          </a:p>
          <a:p>
            <a:r>
              <a:rPr lang="en-US" altLang="ja-JP" sz="1200" dirty="0" smtClean="0">
                <a:solidFill>
                  <a:schemeClr val="bg1"/>
                </a:solidFill>
                <a:latin typeface="+mn-ea"/>
              </a:rPr>
              <a:t> </a:t>
            </a:r>
            <a:r>
              <a:rPr lang="ja-JP" altLang="en-US" sz="1200" dirty="0" smtClean="0">
                <a:solidFill>
                  <a:schemeClr val="bg1"/>
                </a:solidFill>
                <a:latin typeface="+mn-ea"/>
              </a:rPr>
              <a:t>　</a:t>
            </a:r>
            <a:r>
              <a:rPr lang="en-US" altLang="ja-JP" sz="1200" dirty="0" smtClean="0">
                <a:solidFill>
                  <a:schemeClr val="bg1"/>
                </a:solidFill>
                <a:latin typeface="+mn-ea"/>
              </a:rPr>
              <a:t>   </a:t>
            </a:r>
            <a:r>
              <a:rPr lang="ja-JP" altLang="ja-JP" sz="1200" dirty="0" smtClean="0">
                <a:solidFill>
                  <a:schemeClr val="bg1"/>
                </a:solidFill>
                <a:latin typeface="+mn-ea"/>
              </a:rPr>
              <a:t>青森県</a:t>
            </a:r>
            <a:r>
              <a:rPr lang="ja-JP" altLang="ja-JP" sz="1200" dirty="0">
                <a:solidFill>
                  <a:schemeClr val="bg1"/>
                </a:solidFill>
                <a:latin typeface="+mn-ea"/>
              </a:rPr>
              <a:t>教育庁教職員課　小中学校人事グループ</a:t>
            </a:r>
          </a:p>
          <a:p>
            <a:r>
              <a:rPr lang="en-US" altLang="ja-JP" sz="1200" dirty="0" smtClean="0">
                <a:solidFill>
                  <a:schemeClr val="bg1"/>
                </a:solidFill>
                <a:latin typeface="+mn-ea"/>
              </a:rPr>
              <a:t> </a:t>
            </a:r>
            <a:r>
              <a:rPr lang="ja-JP" altLang="en-US" sz="1200" dirty="0" smtClean="0">
                <a:solidFill>
                  <a:schemeClr val="bg1"/>
                </a:solidFill>
                <a:latin typeface="+mn-ea"/>
              </a:rPr>
              <a:t>　</a:t>
            </a:r>
            <a:r>
              <a:rPr lang="ja-JP" altLang="ja-JP" sz="1200" dirty="0">
                <a:solidFill>
                  <a:schemeClr val="bg1"/>
                </a:solidFill>
                <a:latin typeface="+mn-ea"/>
              </a:rPr>
              <a:t>　</a:t>
            </a:r>
            <a:r>
              <a:rPr lang="en-US" altLang="ja-JP" sz="1200" dirty="0" smtClean="0">
                <a:solidFill>
                  <a:schemeClr val="bg1"/>
                </a:solidFill>
                <a:latin typeface="+mn-ea"/>
              </a:rPr>
              <a:t> </a:t>
            </a:r>
            <a:r>
              <a:rPr lang="ja-JP" altLang="ja-JP" sz="1200" dirty="0" smtClean="0">
                <a:solidFill>
                  <a:schemeClr val="bg1"/>
                </a:solidFill>
                <a:latin typeface="+mn-ea"/>
              </a:rPr>
              <a:t>電話</a:t>
            </a:r>
            <a:r>
              <a:rPr lang="ja-JP" altLang="ja-JP" sz="1200" dirty="0">
                <a:solidFill>
                  <a:schemeClr val="bg1"/>
                </a:solidFill>
                <a:latin typeface="+mn-ea"/>
              </a:rPr>
              <a:t>：０１７－７３４－９８９４（直通</a:t>
            </a:r>
            <a:r>
              <a:rPr lang="ja-JP" altLang="ja-JP" sz="1200" dirty="0" smtClean="0">
                <a:solidFill>
                  <a:schemeClr val="bg1"/>
                </a:solidFill>
                <a:latin typeface="+mn-ea"/>
              </a:rPr>
              <a:t>）</a:t>
            </a:r>
            <a:r>
              <a:rPr lang="en-US" altLang="ja-JP" sz="1200" dirty="0" smtClean="0">
                <a:solidFill>
                  <a:schemeClr val="bg1"/>
                </a:solidFill>
                <a:latin typeface="+mn-ea"/>
              </a:rPr>
              <a:t>   </a:t>
            </a:r>
            <a:r>
              <a:rPr lang="ja-JP" altLang="en-US" sz="1200" dirty="0" smtClean="0">
                <a:solidFill>
                  <a:schemeClr val="bg1"/>
                </a:solidFill>
                <a:latin typeface="+mn-ea"/>
              </a:rPr>
              <a:t> ＦＡＸ</a:t>
            </a:r>
            <a:r>
              <a:rPr lang="ja-JP" altLang="en-US" sz="1200" dirty="0">
                <a:solidFill>
                  <a:schemeClr val="bg1"/>
                </a:solidFill>
                <a:latin typeface="+mn-ea"/>
              </a:rPr>
              <a:t>：０１７－７３４－８２７４　</a:t>
            </a:r>
            <a:r>
              <a:rPr lang="ja-JP" altLang="en-US" sz="1200" dirty="0">
                <a:solidFill>
                  <a:schemeClr val="bg1"/>
                </a:solidFill>
              </a:rPr>
              <a:t> </a:t>
            </a:r>
            <a:r>
              <a:rPr lang="en-US" altLang="ja-JP" sz="1200" dirty="0" err="1" smtClean="0">
                <a:solidFill>
                  <a:schemeClr val="bg1"/>
                </a:solidFill>
              </a:rPr>
              <a:t>e-mail:E-KYOIN@pref.aomori.lg.jp</a:t>
            </a:r>
            <a:endParaRPr lang="ja-JP" altLang="ja-JP" sz="1200" dirty="0">
              <a:solidFill>
                <a:schemeClr val="bg1"/>
              </a:solidFill>
            </a:endParaRPr>
          </a:p>
        </p:txBody>
      </p:sp>
      <p:sp>
        <p:nvSpPr>
          <p:cNvPr id="39" name="テキスト ボックス 8"/>
          <p:cNvSpPr txBox="1"/>
          <p:nvPr/>
        </p:nvSpPr>
        <p:spPr>
          <a:xfrm>
            <a:off x="1" y="8122466"/>
            <a:ext cx="7775574" cy="581875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en-US" altLang="ja-JP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352" y="1263207"/>
            <a:ext cx="6943518" cy="7150196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17" name="正方形/長方形 16"/>
          <p:cNvSpPr/>
          <p:nvPr/>
        </p:nvSpPr>
        <p:spPr>
          <a:xfrm>
            <a:off x="74742" y="8131285"/>
            <a:ext cx="7399128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50" dirty="0" smtClean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●</a:t>
            </a:r>
            <a:r>
              <a:rPr lang="ja-JP" altLang="en-US" sz="1050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東京メトロ有楽町線・半蔵門</a:t>
            </a:r>
            <a:r>
              <a:rPr lang="ja-JP" altLang="en-US" sz="1050" dirty="0" smtClean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線　永田町駅</a:t>
            </a:r>
            <a:r>
              <a:rPr lang="ja-JP" altLang="en-US" sz="1050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050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050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番出口より地下連絡通路を経て徒歩約</a:t>
            </a:r>
            <a:r>
              <a:rPr lang="en-US" altLang="ja-JP" sz="1050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050" dirty="0" smtClean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lang="en-US" altLang="ja-JP" sz="1050" dirty="0" smtClean="0"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 smtClean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●</a:t>
            </a:r>
            <a:r>
              <a:rPr lang="ja-JP" altLang="en-US" sz="1050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東京メトロ南北</a:t>
            </a:r>
            <a:r>
              <a:rPr lang="ja-JP" altLang="en-US" sz="1050" dirty="0" smtClean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線　永田町駅</a:t>
            </a:r>
            <a:r>
              <a:rPr lang="ja-JP" altLang="en-US" sz="1050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050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lang="ja-JP" altLang="en-US" sz="1050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番</a:t>
            </a:r>
            <a:r>
              <a:rPr lang="en-US" altLang="ja-JP" sz="1050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  <a:r>
              <a:rPr lang="ja-JP" altLang="en-US" sz="1050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出口</a:t>
            </a:r>
            <a:r>
              <a:rPr lang="ja-JP" altLang="en-US" sz="1050" dirty="0" smtClean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より地下</a:t>
            </a:r>
            <a:r>
              <a:rPr lang="ja-JP" altLang="en-US" sz="1050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連絡通路を経て徒歩約</a:t>
            </a:r>
            <a:r>
              <a:rPr lang="en-US" altLang="ja-JP" sz="1050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050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lang="en-US" altLang="ja-JP" sz="1050" dirty="0"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299244" y="7958363"/>
            <a:ext cx="1212563" cy="233882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正方形/長方形 59"/>
          <p:cNvSpPr/>
          <p:nvPr/>
        </p:nvSpPr>
        <p:spPr>
          <a:xfrm>
            <a:off x="721500" y="443432"/>
            <a:ext cx="7739748" cy="124649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ts val="3000"/>
              </a:lnSpc>
              <a:defRPr sz="1000"/>
            </a:pPr>
            <a:r>
              <a:rPr lang="ja-JP" altLang="en-US" sz="4400" b="1" i="0" u="none" strike="noStrike" baseline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青森県</a:t>
            </a:r>
            <a:r>
              <a:rPr lang="ja-JP" altLang="en-US" sz="4400" b="1" i="0" u="none" strike="noStrike" baseline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公立学校</a:t>
            </a:r>
            <a:r>
              <a:rPr lang="ja-JP" altLang="en-US" sz="4400" b="1" i="0" u="none" strike="noStrike" baseline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教員採用</a:t>
            </a:r>
            <a:endParaRPr lang="en-US" altLang="ja-JP" sz="4400" b="1" i="0" u="none" strike="noStrike" baseline="0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l" rtl="0">
              <a:lnSpc>
                <a:spcPts val="3000"/>
              </a:lnSpc>
              <a:defRPr sz="1000"/>
            </a:pPr>
            <a:endParaRPr lang="en-US" altLang="ja-JP" sz="4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l" rtl="0">
              <a:lnSpc>
                <a:spcPts val="3000"/>
              </a:lnSpc>
              <a:defRPr sz="1000"/>
            </a:pPr>
            <a:r>
              <a:rPr lang="ja-JP" altLang="en-US" sz="4400" b="1" i="0" u="none" strike="noStrike" baseline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候補者</a:t>
            </a:r>
            <a:r>
              <a:rPr lang="ja-JP" altLang="en-US" sz="4400" b="1" i="0" u="none" strike="noStrike" baseline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選考</a:t>
            </a:r>
            <a:r>
              <a:rPr lang="ja-JP" altLang="en-US" sz="4400" b="1" i="0" u="none" strike="noStrike" baseline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試験説明会        </a:t>
            </a:r>
            <a:endParaRPr lang="ja-JP" altLang="en-US" sz="4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028849" y="1815320"/>
            <a:ext cx="6142038" cy="126188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ja-JP" altLang="en-US" sz="19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　</a:t>
            </a:r>
            <a:r>
              <a:rPr lang="ja-JP" altLang="en-US" sz="1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　時</a:t>
            </a:r>
            <a:r>
              <a:rPr lang="ja-JP" altLang="en-US" sz="19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令和元年</a:t>
            </a:r>
            <a:r>
              <a:rPr lang="ja-JP" altLang="en-US" sz="19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１２月</a:t>
            </a:r>
            <a:r>
              <a:rPr lang="ja-JP" altLang="en-US" sz="1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１８日（水）</a:t>
            </a:r>
            <a:endParaRPr lang="en-US" altLang="ja-JP" sz="19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9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lang="ja-JP" altLang="en-US" sz="1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9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受付　</a:t>
            </a:r>
            <a:r>
              <a:rPr lang="ja-JP" altLang="en-US" sz="1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１４：３０～</a:t>
            </a:r>
            <a:endParaRPr lang="en-US" altLang="ja-JP" sz="19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9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教育長講話　１５：００～１５：３０</a:t>
            </a:r>
            <a:endParaRPr lang="en-US" altLang="ja-JP" sz="19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9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lang="ja-JP" altLang="en-US" sz="1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9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説明　</a:t>
            </a:r>
            <a:r>
              <a:rPr lang="ja-JP" altLang="en-US" sz="1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１５：３０</a:t>
            </a:r>
            <a:r>
              <a:rPr lang="ja-JP" altLang="en-US" sz="19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～１７：００</a:t>
            </a:r>
          </a:p>
        </p:txBody>
      </p:sp>
      <p:sp>
        <p:nvSpPr>
          <p:cNvPr id="62" name="正方形/長方形 61"/>
          <p:cNvSpPr/>
          <p:nvPr/>
        </p:nvSpPr>
        <p:spPr>
          <a:xfrm>
            <a:off x="1034945" y="3089384"/>
            <a:ext cx="6142038" cy="67710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ja-JP" altLang="en-US" sz="1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lang="ja-JP" altLang="en-US" sz="19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場　所　東京都千代田区平河町２－６－３</a:t>
            </a:r>
            <a:endParaRPr lang="en-US" altLang="ja-JP" sz="19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9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都道府県センター４階　４０１会議室</a:t>
            </a:r>
            <a:endParaRPr lang="en-US" altLang="ja-JP" sz="19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1028849" y="3766040"/>
            <a:ext cx="6148134" cy="186204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ja-JP" altLang="en-US" sz="19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３　</a:t>
            </a:r>
            <a:r>
              <a:rPr lang="ja-JP" altLang="en-US" sz="1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内　</a:t>
            </a:r>
            <a:r>
              <a:rPr lang="ja-JP" altLang="en-US" sz="1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容</a:t>
            </a:r>
            <a:endParaRPr lang="en-US" altLang="ja-JP" sz="19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9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（１</a:t>
            </a:r>
            <a:r>
              <a:rPr lang="ja-JP" altLang="en-US" sz="1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）教育長講話</a:t>
            </a:r>
            <a:r>
              <a:rPr lang="ja-JP" altLang="en-US" sz="1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9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（２）</a:t>
            </a:r>
            <a:r>
              <a:rPr lang="ja-JP" altLang="en-US" sz="1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本県の施策及び現状</a:t>
            </a:r>
            <a:endParaRPr lang="en-US" altLang="ja-JP" sz="19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（３）</a:t>
            </a:r>
            <a:r>
              <a:rPr lang="ja-JP" altLang="en-US" sz="1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今年度実施の教員採用試験の状況等</a:t>
            </a:r>
            <a:endParaRPr lang="en-US" altLang="ja-JP" sz="19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（４）</a:t>
            </a:r>
            <a:r>
              <a:rPr lang="ja-JP" altLang="en-US" sz="1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質疑応答</a:t>
            </a:r>
            <a:endParaRPr lang="en-US" altLang="ja-JP" sz="19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皆さんの</a:t>
            </a:r>
            <a:r>
              <a:rPr lang="ja-JP" altLang="en-US" sz="1800" b="1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教員採用試験に対する疑問を解消</a:t>
            </a:r>
            <a:r>
              <a:rPr lang="ja-JP" altLang="en-US" sz="1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します。</a:t>
            </a:r>
            <a:endParaRPr lang="en-US" altLang="ja-JP" sz="20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1034945" y="5539976"/>
            <a:ext cx="6148134" cy="126188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ja-JP" altLang="en-US" sz="1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４　対象者</a:t>
            </a:r>
            <a:endParaRPr lang="en-US" altLang="ja-JP" sz="19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（１）将来教員採用試験の受験を考えている方</a:t>
            </a:r>
            <a:endParaRPr lang="en-US" altLang="ja-JP" sz="19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（２）教員採用試験に関心のある方</a:t>
            </a:r>
            <a:endParaRPr lang="en-US" altLang="ja-JP" sz="19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19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３</a:t>
            </a:r>
            <a:r>
              <a:rPr lang="ja-JP" altLang="en-US" sz="1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）大学関係者等</a:t>
            </a:r>
            <a:endParaRPr lang="en-US" altLang="ja-JP" sz="19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1028849" y="6728696"/>
            <a:ext cx="6142038" cy="96949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ja-JP" altLang="en-US" sz="19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５　</a:t>
            </a:r>
            <a:r>
              <a:rPr lang="ja-JP" altLang="en-US" sz="1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その他　</a:t>
            </a:r>
            <a:endParaRPr lang="en-US" altLang="ja-JP" sz="19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9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下記「参加申込書」に記入の上、電子メール又　　</a:t>
            </a:r>
            <a:endParaRPr lang="en-US" altLang="ja-JP" sz="19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9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はＦＡＸでお申し込みください。</a:t>
            </a:r>
            <a:endParaRPr lang="en-US" altLang="ja-JP" sz="19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17885" y="7969947"/>
            <a:ext cx="110799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交通</a:t>
            </a:r>
            <a:r>
              <a:rPr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ご案内</a:t>
            </a:r>
            <a:endParaRPr lang="en-US" altLang="ja-JP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70" name="図 69" descr="7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124" b="100000" l="1667" r="99167">
                        <a14:foregroundMark x1="40000" y1="37640" x2="40000" y2="37640"/>
                        <a14:foregroundMark x1="76667" y1="42135" x2="76667" y2="42135"/>
                        <a14:foregroundMark x1="75000" y1="38764" x2="75000" y2="38764"/>
                        <a14:foregroundMark x1="75000" y1="38764" x2="75000" y2="38764"/>
                        <a14:foregroundMark x1="75000" y1="38764" x2="75000" y2="38764"/>
                        <a14:foregroundMark x1="15833" y1="65169" x2="15833" y2="65169"/>
                        <a14:foregroundMark x1="13333" y1="56742" x2="13333" y2="56742"/>
                        <a14:foregroundMark x1="9167" y1="56742" x2="9167" y2="56742"/>
                        <a14:foregroundMark x1="25000" y1="66292" x2="25000" y2="66292"/>
                        <a14:foregroundMark x1="13333" y1="66292" x2="13333" y2="66292"/>
                        <a14:foregroundMark x1="30000" y1="41011" x2="30000" y2="41011"/>
                        <a14:foregroundMark x1="48333" y1="39326" x2="48333" y2="39326"/>
                        <a14:foregroundMark x1="62500" y1="87079" x2="62500" y2="87079"/>
                        <a14:foregroundMark x1="67500" y1="83708" x2="67500" y2="8370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079" y="7248129"/>
            <a:ext cx="1031708" cy="145548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0" name="角丸四角形吹き出し 9"/>
          <p:cNvSpPr/>
          <p:nvPr/>
        </p:nvSpPr>
        <p:spPr>
          <a:xfrm>
            <a:off x="5010912" y="8427944"/>
            <a:ext cx="1755648" cy="624284"/>
          </a:xfrm>
          <a:prstGeom prst="wedgeRoundRectCallout">
            <a:avLst>
              <a:gd name="adj1" fmla="val 57385"/>
              <a:gd name="adj2" fmla="val -113582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 smtClean="0">
                <a:solidFill>
                  <a:schemeClr val="tx1"/>
                </a:solidFill>
              </a:rPr>
              <a:t>学年を問わず参加ＯＫ！</a:t>
            </a:r>
            <a:endParaRPr lang="en-US" altLang="ja-JP" sz="1050" dirty="0" smtClean="0">
              <a:solidFill>
                <a:schemeClr val="tx1"/>
              </a:solidFill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</a:rPr>
              <a:t>本県出身者</a:t>
            </a:r>
            <a:r>
              <a:rPr lang="ja-JP" altLang="en-US" sz="1050" dirty="0">
                <a:solidFill>
                  <a:schemeClr val="tx1"/>
                </a:solidFill>
              </a:rPr>
              <a:t>以外</a:t>
            </a:r>
            <a:r>
              <a:rPr lang="ja-JP" altLang="en-US" sz="1050" dirty="0" smtClean="0">
                <a:solidFill>
                  <a:schemeClr val="tx1"/>
                </a:solidFill>
              </a:rPr>
              <a:t>の参加</a:t>
            </a:r>
            <a:r>
              <a:rPr lang="ja-JP" altLang="en-US" sz="1050" dirty="0">
                <a:solidFill>
                  <a:schemeClr val="tx1"/>
                </a:solidFill>
              </a:rPr>
              <a:t>も</a:t>
            </a:r>
            <a:r>
              <a:rPr lang="ja-JP" altLang="en-US" sz="1050" dirty="0" smtClean="0">
                <a:solidFill>
                  <a:schemeClr val="tx1"/>
                </a:solidFill>
              </a:rPr>
              <a:t>待ってます！</a:t>
            </a:r>
            <a:endParaRPr lang="en-US" altLang="ja-JP" sz="1050" dirty="0" smtClean="0">
              <a:solidFill>
                <a:schemeClr val="tx1"/>
              </a:solidFill>
            </a:endParaRPr>
          </a:p>
        </p:txBody>
      </p:sp>
      <p:pic>
        <p:nvPicPr>
          <p:cNvPr id="20" name="Picture 2" descr="C:\Users\ksho206\Desktop\259d16853f0fb7548a34ce3a49e33730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1589" y="8757886"/>
            <a:ext cx="568866" cy="568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6559240"/>
              </p:ext>
            </p:extLst>
          </p:nvPr>
        </p:nvGraphicFramePr>
        <p:xfrm>
          <a:off x="277665" y="9659382"/>
          <a:ext cx="7208223" cy="9598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4651"/>
                <a:gridCol w="2956178"/>
                <a:gridCol w="1487394"/>
              </a:tblGrid>
              <a:tr h="1795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</a:rPr>
                        <a:t>大学名・学校名</a:t>
                      </a:r>
                      <a:endParaRPr lang="ja-JP" sz="11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464" marR="504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</a:rPr>
                        <a:t>学部・学科名</a:t>
                      </a:r>
                      <a:endParaRPr lang="ja-JP" sz="11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464" marR="50464" marT="0" marB="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</a:rPr>
                        <a:t>学年</a:t>
                      </a:r>
                      <a:endParaRPr lang="ja-JP" sz="11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464" marR="50464" marT="0" marB="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0067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1200" kern="100" dirty="0" smtClean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0464" marR="504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1200" kern="100" dirty="0" smtClean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0464" marR="50464" marT="0" marB="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1200" kern="100" dirty="0" smtClean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0464" marR="50464" marT="0" marB="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4245"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</a:rPr>
                        <a:t>氏名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464" marR="504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464" marR="504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95391"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1200" kern="100" dirty="0" smtClean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0464" marR="504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0464" marR="504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" name="正方形/長方形 29"/>
          <p:cNvSpPr/>
          <p:nvPr/>
        </p:nvSpPr>
        <p:spPr>
          <a:xfrm>
            <a:off x="221046" y="9375394"/>
            <a:ext cx="121058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参加申込書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582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32.potx" id="{A2FFFB87-B135-4F6F-93C3-31EBF096B488}" vid="{48EE3F0C-4BC7-4324-B8FB-B9F6BD660F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32</Template>
  <TotalTime>0</TotalTime>
  <Words>43</Words>
  <Application>Microsoft Office PowerPoint</Application>
  <PresentationFormat>ユーザー設定</PresentationFormat>
  <Paragraphs>35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/>
  <cp:revision>1</cp:revision>
  <dcterms:created xsi:type="dcterms:W3CDTF">2013-07-10T10:25:08Z</dcterms:created>
  <dcterms:modified xsi:type="dcterms:W3CDTF">2019-11-05T06:40:21Z</dcterms:modified>
</cp:coreProperties>
</file>