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5"/>
  </p:notesMasterIdLst>
  <p:handoutMasterIdLst>
    <p:handoutMasterId r:id="rId6"/>
  </p:handoutMasterIdLst>
  <p:sldIdLst>
    <p:sldId id="2140246414" r:id="rId2"/>
    <p:sldId id="2140246411" r:id="rId3"/>
    <p:sldId id="214024641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3C999E1-E350-45C5-8B1E-DFC2897E57A4}">
          <p14:sldIdLst>
            <p14:sldId id="2140246414"/>
            <p14:sldId id="2140246411"/>
            <p14:sldId id="2140246413"/>
          </p14:sldIdLst>
        </p14:section>
        <p14:section name="タイトルなしのセクション" id="{E97704AA-4505-4608-B904-49C6297252E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F0"/>
    <a:srgbClr val="FF66FF"/>
    <a:srgbClr val="0000FF"/>
    <a:srgbClr val="C55E5B"/>
    <a:srgbClr val="BC4542"/>
    <a:srgbClr val="CD7371"/>
    <a:srgbClr val="FFCC99"/>
    <a:srgbClr val="FF99FF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67897" autoAdjust="0"/>
  </p:normalViewPr>
  <p:slideViewPr>
    <p:cSldViewPr>
      <p:cViewPr varScale="1">
        <p:scale>
          <a:sx n="77" d="100"/>
          <a:sy n="77" d="100"/>
        </p:scale>
        <p:origin x="27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7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47" cy="4984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570" y="1"/>
            <a:ext cx="2949047" cy="4984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8"/>
            <a:ext cx="2949047" cy="498471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570" y="9440868"/>
            <a:ext cx="2949047" cy="498471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9B6ED4FE-7189-4203-872D-38539E209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646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2151" tIns="46075" rIns="92151" bIns="46075" rtlCol="0"/>
          <a:lstStyle>
            <a:lvl1pPr algn="l">
              <a:defRPr sz="1200"/>
            </a:lvl1pPr>
          </a:lstStyle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2151" tIns="46075" rIns="92151" bIns="46075" rtlCol="0"/>
          <a:lstStyle>
            <a:lvl1pPr algn="r">
              <a:defRPr sz="1200"/>
            </a:lvl1pPr>
          </a:lstStyle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1" tIns="46075" rIns="92151" bIns="460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2151" tIns="46075" rIns="92151" bIns="460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2151" tIns="46075" rIns="92151" bIns="460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2151" tIns="46075" rIns="92151" bIns="46075" rtlCol="0" anchor="b"/>
          <a:lstStyle>
            <a:lvl1pPr algn="r">
              <a:defRPr sz="1200"/>
            </a:lvl1pPr>
          </a:lstStyle>
          <a:p>
            <a:fld id="{EA449114-5233-4C2A-892A-D5CA705107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592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11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842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2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4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9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9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4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3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7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6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421" y="68987"/>
            <a:ext cx="8470308" cy="524869"/>
          </a:xfrm>
        </p:spPr>
        <p:txBody>
          <a:bodyPr>
            <a:noAutofit/>
          </a:bodyPr>
          <a:lstStyle/>
          <a:p>
            <a:r>
              <a:rPr lang="ja-JP" altLang="en-US" sz="2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青森県民の健康指標は？（良い方からの順位）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58206"/>
              </p:ext>
            </p:extLst>
          </p:nvPr>
        </p:nvGraphicFramePr>
        <p:xfrm>
          <a:off x="65335" y="593856"/>
          <a:ext cx="9045394" cy="5690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5755">
                <a:tc>
                  <a:txBody>
                    <a:bodyPr/>
                    <a:lstStyle/>
                    <a:p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青森県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</a:t>
                      </a:r>
                      <a:r>
                        <a:rPr kumimoji="1" lang="ja-JP" alt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</a:t>
                      </a:r>
                      <a:endParaRPr kumimoji="1" lang="ja-JP" alt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65">
                <a:tc>
                  <a:txBody>
                    <a:bodyPr/>
                    <a:lstStyle/>
                    <a:p>
                      <a:endParaRPr kumimoji="1" lang="ja-JP" altLang="en-US" sz="2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喫煙率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2437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ja-JP" altLang="en-US" sz="2000" b="1" dirty="0">
                        <a:solidFill>
                          <a:srgbClr val="2437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たくさんお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酒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を飲む人の割合（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食塩の摂取量（平成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40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2437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2000" b="1" dirty="0">
                        <a:solidFill>
                          <a:srgbClr val="2437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2437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2000" b="1" dirty="0">
                        <a:solidFill>
                          <a:srgbClr val="2437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野菜の摂取量（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31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29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肥満者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の割合（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胃がん検診受診率（平成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2437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ja-JP" altLang="en-US" sz="2000" b="1" dirty="0">
                        <a:solidFill>
                          <a:srgbClr val="2437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健診受診率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歩数（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46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41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19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KozMinPro-Regular"/>
                        </a:rPr>
                        <a:t>11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をす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る人の割合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ja-JP" altLang="en-US" sz="2000" b="1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保健師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さんの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数（人口当り）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医師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数（人口当り）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0511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県民所得（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人当り）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  <a:endParaRPr lang="ja-JP" altLang="en-US" sz="20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C65883-B7CF-4BF9-A04B-4391F913A405}"/>
              </a:ext>
            </a:extLst>
          </p:cNvPr>
          <p:cNvSpPr txBox="1"/>
          <p:nvPr/>
        </p:nvSpPr>
        <p:spPr>
          <a:xfrm>
            <a:off x="0" y="68987"/>
            <a:ext cx="10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rgbClr val="FF0000"/>
                </a:solidFill>
              </a:rPr>
              <a:t>資料４</a:t>
            </a:r>
          </a:p>
        </p:txBody>
      </p:sp>
      <p:sp>
        <p:nvSpPr>
          <p:cNvPr id="5" name="テキスト ボックス 24">
            <a:extLst>
              <a:ext uri="{FF2B5EF4-FFF2-40B4-BE49-F238E27FC236}">
                <a16:creationId xmlns:a16="http://schemas.microsoft.com/office/drawing/2014/main" id="{1EB8F155-795D-47A2-AA42-1EC62E897623}"/>
              </a:ext>
            </a:extLst>
          </p:cNvPr>
          <p:cNvSpPr txBox="1"/>
          <p:nvPr/>
        </p:nvSpPr>
        <p:spPr>
          <a:xfrm>
            <a:off x="5690349" y="6512014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提供：「弘前大学　特別顧問　中路　重之氏」より</a:t>
            </a:r>
          </a:p>
        </p:txBody>
      </p:sp>
    </p:spTree>
    <p:extLst>
      <p:ext uri="{BB962C8B-B14F-4D97-AF65-F5344CB8AC3E}">
        <p14:creationId xmlns:p14="http://schemas.microsoft.com/office/powerpoint/2010/main" val="144987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91264" cy="1138138"/>
          </a:xfrm>
        </p:spPr>
        <p:txBody>
          <a:bodyPr/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青森県民が短命な理由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539552" y="3429000"/>
            <a:ext cx="8291264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7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生活習慣が悪い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・喫煙率が高い　　　　・多量飲酒者が多い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・塩分の取りすぎ　　　 ・運動不足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・野菜摂取不足　　　　・歯みがき（歯周病、むし歯）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健診受診率が低い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病院受診が遅い、通院が不十分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子供の時から生活習慣が悪い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・食べ過ぎ、運動不足、歯みがきなど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3700"/>
              </a:lnSpc>
            </a:pP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700"/>
              </a:lnSpc>
            </a:pP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要は”総合力“→全体像を理解する必要あり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C65883-B7CF-4BF9-A04B-4391F913A405}"/>
              </a:ext>
            </a:extLst>
          </p:cNvPr>
          <p:cNvSpPr txBox="1"/>
          <p:nvPr/>
        </p:nvSpPr>
        <p:spPr>
          <a:xfrm>
            <a:off x="379928" y="357019"/>
            <a:ext cx="10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rgbClr val="FF0000"/>
                </a:solidFill>
              </a:rPr>
              <a:t>資料５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5E26F7-9491-47F8-836C-1B8F77DEFA7B}"/>
              </a:ext>
            </a:extLst>
          </p:cNvPr>
          <p:cNvSpPr/>
          <p:nvPr/>
        </p:nvSpPr>
        <p:spPr>
          <a:xfrm>
            <a:off x="395536" y="1412776"/>
            <a:ext cx="8424936" cy="4248472"/>
          </a:xfrm>
          <a:prstGeom prst="rect">
            <a:avLst/>
          </a:prstGeom>
          <a:noFill/>
          <a:ln>
            <a:solidFill>
              <a:srgbClr val="2437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24">
            <a:extLst>
              <a:ext uri="{FF2B5EF4-FFF2-40B4-BE49-F238E27FC236}">
                <a16:creationId xmlns:a16="http://schemas.microsoft.com/office/drawing/2014/main" id="{522003F8-8391-443E-B921-0BF85F1FC913}"/>
              </a:ext>
            </a:extLst>
          </p:cNvPr>
          <p:cNvSpPr txBox="1"/>
          <p:nvPr/>
        </p:nvSpPr>
        <p:spPr>
          <a:xfrm>
            <a:off x="5580112" y="6444862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提供：「弘前大学　特別顧問　中路　重之氏」より</a:t>
            </a:r>
          </a:p>
        </p:txBody>
      </p:sp>
    </p:spTree>
    <p:extLst>
      <p:ext uri="{BB962C8B-B14F-4D97-AF65-F5344CB8AC3E}">
        <p14:creationId xmlns:p14="http://schemas.microsoft.com/office/powerpoint/2010/main" val="181581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rmAutofit/>
          </a:bodyPr>
          <a:lstStyle/>
          <a:p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大生活習慣病</a:t>
            </a:r>
          </a:p>
        </p:txBody>
      </p:sp>
      <p:pic>
        <p:nvPicPr>
          <p:cNvPr id="3074" name="Picture 2" descr="http://www.sakakibara-hp.com/ka_img/syoukaki_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7" y="1411423"/>
            <a:ext cx="2892362" cy="225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1.mm.bing.net/th?&amp;id=HN.608032017818781130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582" y="4466676"/>
            <a:ext cx="2672455" cy="195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ncvc.go.jp/cvdinfo/pamphlet/image31/p31-05.jpg/image-previe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890" y="3951979"/>
            <a:ext cx="2263229" cy="260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131840" y="394621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心筋梗塞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5851" y="88438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胃がん</a:t>
            </a:r>
          </a:p>
        </p:txBody>
      </p:sp>
      <p:grpSp>
        <p:nvGrpSpPr>
          <p:cNvPr id="13" name="図形グループ 2"/>
          <p:cNvGrpSpPr>
            <a:grpSpLocks/>
          </p:cNvGrpSpPr>
          <p:nvPr/>
        </p:nvGrpSpPr>
        <p:grpSpPr bwMode="auto">
          <a:xfrm>
            <a:off x="5583853" y="1422314"/>
            <a:ext cx="2384858" cy="2492570"/>
            <a:chOff x="6799263" y="404813"/>
            <a:chExt cx="1609725" cy="1881187"/>
          </a:xfrm>
        </p:grpSpPr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68" t="17513" r="63281" b="48026"/>
            <a:stretch>
              <a:fillRect/>
            </a:stretch>
          </p:blipFill>
          <p:spPr bwMode="auto">
            <a:xfrm>
              <a:off x="6804025" y="404813"/>
              <a:ext cx="1604963" cy="1873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6799263" y="1981200"/>
              <a:ext cx="211137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37931725" indent="-37474525"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endPara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5583853" y="84619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脳卒中（脳出血）</a:t>
            </a:r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id="{B1C65883-B7CF-4BF9-A04B-4391F913A405}"/>
              </a:ext>
            </a:extLst>
          </p:cNvPr>
          <p:cNvSpPr txBox="1"/>
          <p:nvPr/>
        </p:nvSpPr>
        <p:spPr>
          <a:xfrm>
            <a:off x="392417" y="287442"/>
            <a:ext cx="10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rgbClr val="FF0000"/>
                </a:solidFill>
              </a:rPr>
              <a:t>資料６</a:t>
            </a:r>
          </a:p>
        </p:txBody>
      </p:sp>
      <p:sp>
        <p:nvSpPr>
          <p:cNvPr id="18" name="テキスト ボックス 24">
            <a:extLst>
              <a:ext uri="{FF2B5EF4-FFF2-40B4-BE49-F238E27FC236}">
                <a16:creationId xmlns:a16="http://schemas.microsoft.com/office/drawing/2014/main" id="{8C8EF6C6-8932-4414-B892-B51F49CFDB60}"/>
              </a:ext>
            </a:extLst>
          </p:cNvPr>
          <p:cNvSpPr txBox="1"/>
          <p:nvPr/>
        </p:nvSpPr>
        <p:spPr>
          <a:xfrm>
            <a:off x="5686037" y="6557738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提供：「弘前大学　特別顧問　中路　重之氏」より</a:t>
            </a:r>
          </a:p>
        </p:txBody>
      </p:sp>
    </p:spTree>
    <p:extLst>
      <p:ext uri="{BB962C8B-B14F-4D97-AF65-F5344CB8AC3E}">
        <p14:creationId xmlns:p14="http://schemas.microsoft.com/office/powerpoint/2010/main" val="34532769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5143</TotalTime>
  <Words>376</Words>
  <Application>Microsoft Office PowerPoint</Application>
  <PresentationFormat>画面に合わせる (4:3)</PresentationFormat>
  <Paragraphs>106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KozMinPro-Regular</vt:lpstr>
      <vt:lpstr>Meiryo UI</vt:lpstr>
      <vt:lpstr>ＭＳ Ｐゴシック</vt:lpstr>
      <vt:lpstr>游ゴシック</vt:lpstr>
      <vt:lpstr>Arial</vt:lpstr>
      <vt:lpstr>Calibri</vt:lpstr>
      <vt:lpstr>1_Office テーマ</vt:lpstr>
      <vt:lpstr>青森県民の健康指標は？（良い方からの順位）</vt:lpstr>
      <vt:lpstr>青森県民が短命な理由</vt:lpstr>
      <vt:lpstr>3大生活習慣病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社会医学講座</dc:creator>
  <cp:lastModifiedBy>spot301@KYOUIKU.JP</cp:lastModifiedBy>
  <cp:revision>239</cp:revision>
  <cp:lastPrinted>2025-02-16T23:36:43Z</cp:lastPrinted>
  <dcterms:created xsi:type="dcterms:W3CDTF">2011-02-16T07:38:01Z</dcterms:created>
  <dcterms:modified xsi:type="dcterms:W3CDTF">2025-02-16T23:36:49Z</dcterms:modified>
</cp:coreProperties>
</file>