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0B7FD42-5CF5-4CBC-9D93-32AC3D4051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38811F-3E02-43A2-AC98-5912998A0E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689A3-C600-4F21-811E-5E425AE43C62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301068-F363-49EE-A33E-43C75EF3E4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D04CD4-98D5-475D-A2D5-5718C47F63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27EA7-ED53-4B2B-B005-4FD63DDC4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76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DB711-E564-4A48-8347-08AE944248A9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4B286-6514-48FC-A1BF-64FA16C0A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0143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1AEFF-7CD6-420A-B2F5-48A555F25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B9B65C-937E-43A9-A574-30889813E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EC1E9-205B-4AAB-BE9B-CF770D91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79AFF6-D1C9-428A-84A8-283369DF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5F36A6-13EC-411D-A09C-94081366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73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60DD5-BD10-46E6-BC5E-A9081B00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F37169-8F67-4B65-B92B-7AB235F7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D349B8-D2D0-4A24-9D64-11B04689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CD7A54-23D6-48DC-ADF7-B90199ED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838803-27F6-40B9-89E6-A5CA342E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30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39EBAF-C949-4931-AD5C-E9FC5A4A0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CBC1DE-E1A6-4980-B106-782075110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191CE5-194C-4D65-9402-6E212AFA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531DA-6CDD-4FC5-BEDC-AD2E4128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6738C9-3CC1-4A19-B4EF-3187E084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B04A9-00E8-498E-AC96-8044438E2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5030B8-CF21-4C38-8BCB-5F58079A6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C828EA-B810-4C79-88F5-CF2B65A9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AB5CBC-473E-41BF-A75D-E325B8D35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BEA2BF-ED34-46DC-A428-844660FF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19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6D460-D433-4384-9806-574C1FF1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D3843-A52A-4194-A05C-6CC2C6F68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CE4A78-32F3-440D-8C67-094249D5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4E417F-28CD-4673-8E39-633A234E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0805A1-8DD5-43CE-8367-FA2B1C2F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1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35222-B6C6-4FF0-A789-61C9E7FF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125EAE-0B5F-499D-A2E9-F87BB723B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27C255-B468-44DE-83B9-E9A6E6DD6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F97391-53D1-44F0-9532-7D6DFC69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DA2CEC-7CB5-41C3-8FE4-0A932B3B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53295B-F8C2-4E8B-8935-DE45C3E13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10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1BBA4-6C63-497C-AC18-C3BDFED3A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09C1CF-C82C-43CF-8FDE-D48442B08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6F00CA-B2D3-4D1D-A820-ABACD4EE9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BF3BD50-21C0-459C-9C58-9E3154133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76F2C1-BBBD-4E4B-9F2D-6608285B1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FD6C09-3290-476C-A368-E9F1A891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604F478-00EC-4068-83A6-3E28AD13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006919-5557-4198-86C3-881EECF2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58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6A7EC0-AC0D-45B4-9CE8-F9137CC3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21B35CE-D771-4BE5-9C2D-1F3896614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537681-22A0-41DD-9B2E-8EB2F6C6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89C4C3-8B0B-44B0-A2F2-6E009ADB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8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DA79A1-3B2D-4794-84B9-396A2649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BE01F1-4DA5-4276-93B3-C2D5B14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5C4FD4-43FC-444A-A5B9-17510C54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69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DF548-DC0E-43B6-9885-E9236AD4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6553D-14DB-4D30-A8EB-E9710D24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7929F3-DD30-4F91-B593-38CFD64C6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AD66B-A00F-41C9-BFC4-B4D045C5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2E9242-9E4C-4D71-8AE1-9AA76B9A8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521DB9-3129-477B-B42A-5DCA020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94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C1D21-057C-40AE-8B36-4DA9A54A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56C1936-96A0-4693-B016-4BD98AECB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E4AA09-8214-4654-B087-711BA3D78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627697-851A-41F6-AA9B-FB6B47A3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B47457-7DB7-4210-890D-7C06B693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C96801-5625-48C8-912B-ACF29FB46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70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D1B4B5-35BF-4524-990A-BEDC42616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AFA391-4458-43B7-BFCC-6AC5E68C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7C8D7D-50B4-4871-92A9-C8EBE905E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86CDC-774E-49CA-ACAE-9FF23EA66F1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D5CE8-1E6B-4772-819A-197BDB5A7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1795D5-A264-4B30-AA9A-DA1CDD3D7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4A23-1645-47FA-A369-A21788115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27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オブジェクト 0">
            <a:extLst>
              <a:ext uri="{FF2B5EF4-FFF2-40B4-BE49-F238E27FC236}">
                <a16:creationId xmlns:a16="http://schemas.microsoft.com/office/drawing/2014/main" id="{6247A617-B48E-4726-BEBC-250270E4BEA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44202" y="529426"/>
            <a:ext cx="10116373" cy="602248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3FE11A-1BDD-4BA6-AD4D-6112ACAD52E4}"/>
              </a:ext>
            </a:extLst>
          </p:cNvPr>
          <p:cNvSpPr txBox="1"/>
          <p:nvPr/>
        </p:nvSpPr>
        <p:spPr>
          <a:xfrm>
            <a:off x="137334" y="160094"/>
            <a:ext cx="10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資料７</a:t>
            </a:r>
          </a:p>
        </p:txBody>
      </p:sp>
      <p:sp>
        <p:nvSpPr>
          <p:cNvPr id="4" name="テキスト ボックス 24">
            <a:extLst>
              <a:ext uri="{FF2B5EF4-FFF2-40B4-BE49-F238E27FC236}">
                <a16:creationId xmlns:a16="http://schemas.microsoft.com/office/drawing/2014/main" id="{1EB8F155-795D-47A2-AA42-1EC62E897623}"/>
              </a:ext>
            </a:extLst>
          </p:cNvPr>
          <p:cNvSpPr txBox="1"/>
          <p:nvPr/>
        </p:nvSpPr>
        <p:spPr>
          <a:xfrm>
            <a:off x="7840195" y="6581001"/>
            <a:ext cx="3837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作成：「弘前大学　特別顧問　中路　重之氏」より</a:t>
            </a:r>
          </a:p>
        </p:txBody>
      </p:sp>
    </p:spTree>
    <p:extLst>
      <p:ext uri="{BB962C8B-B14F-4D97-AF65-F5344CB8AC3E}">
        <p14:creationId xmlns:p14="http://schemas.microsoft.com/office/powerpoint/2010/main" val="419624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オブジェクト 0">
            <a:extLst>
              <a:ext uri="{FF2B5EF4-FFF2-40B4-BE49-F238E27FC236}">
                <a16:creationId xmlns:a16="http://schemas.microsoft.com/office/drawing/2014/main" id="{77BA82EE-78C3-4CF3-9C87-803EBC54D43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48942" y="522637"/>
            <a:ext cx="10260086" cy="602077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F347A8-960B-4FFF-8CBF-D0D8DC52FADD}"/>
              </a:ext>
            </a:extLst>
          </p:cNvPr>
          <p:cNvSpPr txBox="1"/>
          <p:nvPr/>
        </p:nvSpPr>
        <p:spPr>
          <a:xfrm>
            <a:off x="154112" y="71919"/>
            <a:ext cx="10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資料８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DE1A4A-8D29-43B9-AB34-8F31BC745F4E}"/>
              </a:ext>
            </a:extLst>
          </p:cNvPr>
          <p:cNvSpPr/>
          <p:nvPr/>
        </p:nvSpPr>
        <p:spPr>
          <a:xfrm>
            <a:off x="1160980" y="6249798"/>
            <a:ext cx="4619035" cy="293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BE55345-50C9-4105-A468-FD9E98744BC4}"/>
              </a:ext>
            </a:extLst>
          </p:cNvPr>
          <p:cNvSpPr/>
          <p:nvPr/>
        </p:nvSpPr>
        <p:spPr>
          <a:xfrm>
            <a:off x="10142290" y="3070371"/>
            <a:ext cx="900768" cy="35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4E7C55D-FD54-40D2-96AE-F16C4BF33502}"/>
              </a:ext>
            </a:extLst>
          </p:cNvPr>
          <p:cNvSpPr/>
          <p:nvPr/>
        </p:nvSpPr>
        <p:spPr>
          <a:xfrm>
            <a:off x="10142290" y="4703777"/>
            <a:ext cx="900768" cy="35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D46139-9C69-45BC-BEDF-5E6030835835}"/>
              </a:ext>
            </a:extLst>
          </p:cNvPr>
          <p:cNvSpPr/>
          <p:nvPr/>
        </p:nvSpPr>
        <p:spPr>
          <a:xfrm>
            <a:off x="10219189" y="6075320"/>
            <a:ext cx="900768" cy="35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24">
            <a:extLst>
              <a:ext uri="{FF2B5EF4-FFF2-40B4-BE49-F238E27FC236}">
                <a16:creationId xmlns:a16="http://schemas.microsoft.com/office/drawing/2014/main" id="{1EB8F155-795D-47A2-AA42-1EC62E897623}"/>
              </a:ext>
            </a:extLst>
          </p:cNvPr>
          <p:cNvSpPr txBox="1"/>
          <p:nvPr/>
        </p:nvSpPr>
        <p:spPr>
          <a:xfrm>
            <a:off x="7449425" y="6543413"/>
            <a:ext cx="4278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提供：「弘前大学　健康未来イノベーション研究機構」より</a:t>
            </a:r>
          </a:p>
        </p:txBody>
      </p:sp>
    </p:spTree>
    <p:extLst>
      <p:ext uri="{BB962C8B-B14F-4D97-AF65-F5344CB8AC3E}">
        <p14:creationId xmlns:p14="http://schemas.microsoft.com/office/powerpoint/2010/main" val="1919543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spot301@KYOUIKU.JP</dc:creator>
  <cp:lastModifiedBy>spot301@KYOUIKU.JP</cp:lastModifiedBy>
  <cp:revision>7</cp:revision>
  <cp:lastPrinted>2025-02-16T23:40:34Z</cp:lastPrinted>
  <dcterms:created xsi:type="dcterms:W3CDTF">2024-06-27T04:17:42Z</dcterms:created>
  <dcterms:modified xsi:type="dcterms:W3CDTF">2025-02-25T00:06:47Z</dcterms:modified>
</cp:coreProperties>
</file>