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492A9-8E7F-4485-869A-78031D1AA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AF7809F-F2A1-45E5-AE3D-601AE16C4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08BAB-7A8E-4B23-B691-6A17E31C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3FD3B7-6613-4CAF-926E-74810BD1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B70512-49EC-456F-923A-22DB29F72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67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CE6EE-06FE-45FF-84D6-1C4534172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04215E-0DF6-47EF-AC1D-4026A9F65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EE6790-055C-4BBA-9648-A56496364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77EAB0-E867-4138-A7B0-83D47C91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6F6B0D-2845-4FC6-A5BF-A491CCBD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64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F0D585-B5B5-4CAD-8F9C-B41B21AC6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26D6D7-CE18-48DB-B2A3-73DE26ED8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A455F-C50F-4AA5-A552-5AB57FD6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585542-E05E-4FE4-9E0E-CC35C5A3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0BCAE0-F973-42B8-A2A8-D133433A0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74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BC6D8-C617-4CCF-8EC3-2123034E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13210A-E270-404B-B6CA-A9793BF5B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90829A-A874-4B26-AD71-2D8948EB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1D842-51DD-45B5-BB05-3DFB1C355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7FA0CA-B86F-4B08-98CD-380BD84F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9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A0B43B-8BE4-4BB5-BB0C-DAD0B0F1D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A98D7C-EF21-4C72-8DEA-F6FADF1C6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6F337E-7BDE-402F-AD49-4E3FFDED0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7091AA-61E0-4ADA-8316-0E19A88E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6125C-FCE0-4B51-8CDD-94C5824A9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1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B2FEC-C01C-4EA1-B907-161994A71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AAB35C-1C27-4324-95F0-455ECE107C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761A15-33F2-498C-890B-81F1E684E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A619E7-89F1-4565-BE8C-B8F38049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F48EC5-2AF0-42A6-8DB5-AAE335E5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908323-202E-45E4-85F6-8C6283935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6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8728E-EA9D-4E4E-8A28-A35A22B7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E97CE3-9397-4D69-9E4B-FB5E8EB75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05E0A6-17C0-4D35-A471-475CD21B6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04F3AF-7640-4F5A-BFCF-A767BAF97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4A7CA9-7AA5-4970-B79A-EE369B75C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8B57889-4708-407F-AA89-DB0E04A1E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EE78AFA-8244-42B5-BE4C-204A5432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750579-2385-4B0F-84F9-7A2FCAD6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5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65C91-B5A6-4446-A133-75C5119B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BB91D6-236A-4436-A944-A355BBD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483946-0E0B-45FB-A5C4-D93BCD89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49160B-9078-4AAB-A2C0-11CA70AA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45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C3434E-89D6-4C8F-9D0C-A48DC190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906520-3A91-4654-863A-850B223D6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AF0CAE-1B72-4CE1-B2C1-7ECCDAF8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78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60F2D-645C-4A2D-BB77-DCEBE64F4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FB8A3-109A-4851-A1DF-E965BA7DA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302DFB-E736-4F71-8414-D1C206AF3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AE777-3407-4AAC-A515-84684D62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C1E396-445B-475D-86F9-969543C9F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E0FC4-01B8-4F90-8653-118FEEA4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3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443B1-1204-45FD-98D0-6376085EA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776CC65-7B0D-46E4-A194-D5AA963D5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BF542B-3153-47A1-AD3C-A9057EA77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CE2BF9-CAEA-44A8-A711-7571B35A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5AA7B3-6447-4542-A967-4D7B8931A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552C86-E470-4D81-A55A-B7878638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1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DE2605-22D0-4F59-9B77-D6A23F2E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2B2743-D68C-4158-BFC8-14BFDC647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204C41-14BD-4B0F-BFF1-1B1092429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AEA0-B847-429D-88CB-5B7C52A12E8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8AFF9E-4C5C-4D4D-94F1-FF20C7AFD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8BFCC3-E43E-4BE2-A7B0-82537E7FC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ED64-DAF0-4EC4-B3AD-557283BF5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0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0C5E4E5-EB3B-4FC6-8A6F-0C3FC0C3611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11" y="519188"/>
            <a:ext cx="9798431" cy="536149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7BAB5-AAC7-4A2B-94AD-64E4271990D8}"/>
              </a:ext>
            </a:extLst>
          </p:cNvPr>
          <p:cNvSpPr txBox="1"/>
          <p:nvPr/>
        </p:nvSpPr>
        <p:spPr>
          <a:xfrm>
            <a:off x="411061" y="192947"/>
            <a:ext cx="2944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</a:t>
            </a: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８（プログラム④用）</a:t>
            </a:r>
            <a:endParaRPr kumimoji="1" lang="ja-JP" altLang="en-US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7FE1F5F1-0B47-4A85-B3F9-390CD8C9F52E}"/>
              </a:ext>
            </a:extLst>
          </p:cNvPr>
          <p:cNvSpPr txBox="1"/>
          <p:nvPr/>
        </p:nvSpPr>
        <p:spPr>
          <a:xfrm>
            <a:off x="6811771" y="153392"/>
            <a:ext cx="531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一部、元の資料を児童にわかりやすいように加工しています。</a:t>
            </a:r>
          </a:p>
        </p:txBody>
      </p:sp>
      <p:sp>
        <p:nvSpPr>
          <p:cNvPr id="7" name="テキスト ボックス 24">
            <a:extLst>
              <a:ext uri="{FF2B5EF4-FFF2-40B4-BE49-F238E27FC236}">
                <a16:creationId xmlns:a16="http://schemas.microsoft.com/office/drawing/2014/main" id="{1EB8F155-795D-47A2-AA42-1EC62E897623}"/>
              </a:ext>
            </a:extLst>
          </p:cNvPr>
          <p:cNvSpPr txBox="1"/>
          <p:nvPr/>
        </p:nvSpPr>
        <p:spPr>
          <a:xfrm>
            <a:off x="7474591" y="6427609"/>
            <a:ext cx="4563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提供：「弘前大学　健康未来イノベーション研究機構」より</a:t>
            </a:r>
          </a:p>
        </p:txBody>
      </p:sp>
    </p:spTree>
    <p:extLst>
      <p:ext uri="{BB962C8B-B14F-4D97-AF65-F5344CB8AC3E}">
        <p14:creationId xmlns:p14="http://schemas.microsoft.com/office/powerpoint/2010/main" val="384322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spot301@KYOUIKU.JP</dc:creator>
  <cp:lastModifiedBy>spot301@KYOUIKU.JP</cp:lastModifiedBy>
  <cp:revision>10</cp:revision>
  <cp:lastPrinted>2025-02-17T01:33:38Z</cp:lastPrinted>
  <dcterms:created xsi:type="dcterms:W3CDTF">2025-01-14T00:45:12Z</dcterms:created>
  <dcterms:modified xsi:type="dcterms:W3CDTF">2025-03-10T05:25:24Z</dcterms:modified>
</cp:coreProperties>
</file>