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6" r:id="rId5"/>
    <p:sldId id="257" r:id="rId6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9A069D-3EC8-41CE-AE6E-92F0921FAB2D}" v="1" dt="2025-01-16T08:16:45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256" autoAdjust="0"/>
  </p:normalViewPr>
  <p:slideViewPr>
    <p:cSldViewPr snapToGrid="0">
      <p:cViewPr varScale="1">
        <p:scale>
          <a:sx n="76" d="100"/>
          <a:sy n="76" d="100"/>
        </p:scale>
        <p:origin x="301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藤 光江(ITOU Mitsue)" userId="02d33d2f-aced-41a9-9d34-eec9a089b5a9" providerId="ADAL" clId="{58498531-CD71-4BE3-B8AE-114C64E96F4A}"/>
    <pc:docChg chg="modSld">
      <pc:chgData name="伊藤 光江(ITOU Mitsue)" userId="02d33d2f-aced-41a9-9d34-eec9a089b5a9" providerId="ADAL" clId="{58498531-CD71-4BE3-B8AE-114C64E96F4A}" dt="2025-01-14T00:12:43.335" v="114" actId="20577"/>
      <pc:docMkLst>
        <pc:docMk/>
      </pc:docMkLst>
      <pc:sldChg chg="modSp mod">
        <pc:chgData name="伊藤 光江(ITOU Mitsue)" userId="02d33d2f-aced-41a9-9d34-eec9a089b5a9" providerId="ADAL" clId="{58498531-CD71-4BE3-B8AE-114C64E96F4A}" dt="2025-01-14T00:12:43.335" v="114" actId="20577"/>
        <pc:sldMkLst>
          <pc:docMk/>
          <pc:sldMk cId="183308264" sldId="256"/>
        </pc:sldMkLst>
        <pc:spChg chg="mod">
          <ac:chgData name="伊藤 光江(ITOU Mitsue)" userId="02d33d2f-aced-41a9-9d34-eec9a089b5a9" providerId="ADAL" clId="{58498531-CD71-4BE3-B8AE-114C64E96F4A}" dt="2025-01-14T00:12:28.710" v="113" actId="255"/>
          <ac:spMkLst>
            <pc:docMk/>
            <pc:sldMk cId="183308264" sldId="256"/>
            <ac:spMk id="5" creationId="{2A35B10D-503A-41F4-864B-689613E5687B}"/>
          </ac:spMkLst>
        </pc:spChg>
        <pc:spChg chg="mod">
          <ac:chgData name="伊藤 光江(ITOU Mitsue)" userId="02d33d2f-aced-41a9-9d34-eec9a089b5a9" providerId="ADAL" clId="{58498531-CD71-4BE3-B8AE-114C64E96F4A}" dt="2025-01-14T00:12:43.335" v="114" actId="20577"/>
          <ac:spMkLst>
            <pc:docMk/>
            <pc:sldMk cId="183308264" sldId="256"/>
            <ac:spMk id="13" creationId="{1D8A4C4A-5F20-417A-8C7E-9E29F3D54B0A}"/>
          </ac:spMkLst>
        </pc:spChg>
      </pc:sldChg>
    </pc:docChg>
  </pc:docChgLst>
  <pc:docChgLst>
    <pc:chgData name="牧野 恒平(MAKINO Kouhei)" userId="b28eaf6b-3bde-423d-b363-00f8e021d3b1" providerId="ADAL" clId="{D800745B-B18C-4EA6-9E9B-6413AF1CCCE0}"/>
    <pc:docChg chg="undo custSel modSld">
      <pc:chgData name="牧野 恒平(MAKINO Kouhei)" userId="b28eaf6b-3bde-423d-b363-00f8e021d3b1" providerId="ADAL" clId="{D800745B-B18C-4EA6-9E9B-6413AF1CCCE0}" dt="2024-01-19T02:33:23.155" v="85" actId="207"/>
      <pc:docMkLst>
        <pc:docMk/>
      </pc:docMkLst>
      <pc:sldChg chg="modSp mod">
        <pc:chgData name="牧野 恒平(MAKINO Kouhei)" userId="b28eaf6b-3bde-423d-b363-00f8e021d3b1" providerId="ADAL" clId="{D800745B-B18C-4EA6-9E9B-6413AF1CCCE0}" dt="2024-01-19T02:33:23.155" v="85" actId="207"/>
        <pc:sldMkLst>
          <pc:docMk/>
          <pc:sldMk cId="183308264" sldId="256"/>
        </pc:sldMkLst>
        <pc:spChg chg="mod">
          <ac:chgData name="牧野 恒平(MAKINO Kouhei)" userId="b28eaf6b-3bde-423d-b363-00f8e021d3b1" providerId="ADAL" clId="{D800745B-B18C-4EA6-9E9B-6413AF1CCCE0}" dt="2024-01-19T02:32:55.058" v="78" actId="207"/>
          <ac:spMkLst>
            <pc:docMk/>
            <pc:sldMk cId="183308264" sldId="256"/>
            <ac:spMk id="5" creationId="{2A35B10D-503A-41F4-864B-689613E5687B}"/>
          </ac:spMkLst>
        </pc:spChg>
        <pc:spChg chg="mod">
          <ac:chgData name="牧野 恒平(MAKINO Kouhei)" userId="b28eaf6b-3bde-423d-b363-00f8e021d3b1" providerId="ADAL" clId="{D800745B-B18C-4EA6-9E9B-6413AF1CCCE0}" dt="2024-01-19T02:32:58.979" v="79" actId="207"/>
          <ac:spMkLst>
            <pc:docMk/>
            <pc:sldMk cId="183308264" sldId="256"/>
            <ac:spMk id="8" creationId="{BBB91DDB-F323-4D96-8665-575469C0E175}"/>
          </ac:spMkLst>
        </pc:spChg>
        <pc:spChg chg="mod">
          <ac:chgData name="牧野 恒平(MAKINO Kouhei)" userId="b28eaf6b-3bde-423d-b363-00f8e021d3b1" providerId="ADAL" clId="{D800745B-B18C-4EA6-9E9B-6413AF1CCCE0}" dt="2024-01-19T02:33:02.998" v="80" actId="207"/>
          <ac:spMkLst>
            <pc:docMk/>
            <pc:sldMk cId="183308264" sldId="256"/>
            <ac:spMk id="9" creationId="{7EC2A05D-1624-4F86-9C9E-7320FAE6C70C}"/>
          </ac:spMkLst>
        </pc:spChg>
        <pc:spChg chg="mod">
          <ac:chgData name="牧野 恒平(MAKINO Kouhei)" userId="b28eaf6b-3bde-423d-b363-00f8e021d3b1" providerId="ADAL" clId="{D800745B-B18C-4EA6-9E9B-6413AF1CCCE0}" dt="2024-01-19T02:33:10.385" v="82" actId="207"/>
          <ac:spMkLst>
            <pc:docMk/>
            <pc:sldMk cId="183308264" sldId="256"/>
            <ac:spMk id="23" creationId="{B4FFACCF-AF6D-41C3-AF92-F8DC305E03B7}"/>
          </ac:spMkLst>
        </pc:spChg>
        <pc:spChg chg="mod">
          <ac:chgData name="牧野 恒平(MAKINO Kouhei)" userId="b28eaf6b-3bde-423d-b363-00f8e021d3b1" providerId="ADAL" clId="{D800745B-B18C-4EA6-9E9B-6413AF1CCCE0}" dt="2024-01-19T02:33:06.158" v="81" actId="207"/>
          <ac:spMkLst>
            <pc:docMk/>
            <pc:sldMk cId="183308264" sldId="256"/>
            <ac:spMk id="24" creationId="{6FE532D0-2541-46D9-85A1-10F9B1BD4637}"/>
          </ac:spMkLst>
        </pc:spChg>
        <pc:spChg chg="mod">
          <ac:chgData name="牧野 恒平(MAKINO Kouhei)" userId="b28eaf6b-3bde-423d-b363-00f8e021d3b1" providerId="ADAL" clId="{D800745B-B18C-4EA6-9E9B-6413AF1CCCE0}" dt="2024-01-19T02:33:18.797" v="84" actId="207"/>
          <ac:spMkLst>
            <pc:docMk/>
            <pc:sldMk cId="183308264" sldId="256"/>
            <ac:spMk id="25" creationId="{031987C5-02A9-48DC-B27F-1D519938590D}"/>
          </ac:spMkLst>
        </pc:spChg>
        <pc:spChg chg="mod">
          <ac:chgData name="牧野 恒平(MAKINO Kouhei)" userId="b28eaf6b-3bde-423d-b363-00f8e021d3b1" providerId="ADAL" clId="{D800745B-B18C-4EA6-9E9B-6413AF1CCCE0}" dt="2024-01-19T02:33:23.155" v="85" actId="207"/>
          <ac:spMkLst>
            <pc:docMk/>
            <pc:sldMk cId="183308264" sldId="256"/>
            <ac:spMk id="27" creationId="{4A84F379-806F-4C57-B35F-80CD7E1CB8AE}"/>
          </ac:spMkLst>
        </pc:spChg>
        <pc:spChg chg="mod">
          <ac:chgData name="牧野 恒平(MAKINO Kouhei)" userId="b28eaf6b-3bde-423d-b363-00f8e021d3b1" providerId="ADAL" clId="{D800745B-B18C-4EA6-9E9B-6413AF1CCCE0}" dt="2024-01-18T00:28:16.010" v="75" actId="20577"/>
          <ac:spMkLst>
            <pc:docMk/>
            <pc:sldMk cId="183308264" sldId="256"/>
            <ac:spMk id="28" creationId="{5058FC02-2BE1-4107-9975-529FBF2F4B45}"/>
          </ac:spMkLst>
        </pc:spChg>
      </pc:sldChg>
    </pc:docChg>
  </pc:docChgLst>
  <pc:docChgLst>
    <pc:chgData name="川原 大輝(KAWAHARA Daiki)" userId="88e3cd63-e0cc-4df1-9e37-6ddf706ef2b6" providerId="ADAL" clId="{459A069D-3EC8-41CE-AE6E-92F0921FAB2D}"/>
    <pc:docChg chg="addSld modSld">
      <pc:chgData name="川原 大輝(KAWAHARA Daiki)" userId="88e3cd63-e0cc-4df1-9e37-6ddf706ef2b6" providerId="ADAL" clId="{459A069D-3EC8-41CE-AE6E-92F0921FAB2D}" dt="2025-01-16T08:16:45.086" v="0"/>
      <pc:docMkLst>
        <pc:docMk/>
      </pc:docMkLst>
      <pc:sldChg chg="add">
        <pc:chgData name="川原 大輝(KAWAHARA Daiki)" userId="88e3cd63-e0cc-4df1-9e37-6ddf706ef2b6" providerId="ADAL" clId="{459A069D-3EC8-41CE-AE6E-92F0921FAB2D}" dt="2025-01-16T08:16:45.086" v="0"/>
        <pc:sldMkLst>
          <pc:docMk/>
          <pc:sldMk cId="1978365252" sldId="257"/>
        </pc:sldMkLst>
      </pc:sldChg>
    </pc:docChg>
  </pc:docChgLst>
  <pc:docChgLst>
    <pc:chgData name="牧野 恒平(MAKINO Kouhei)" userId="b28eaf6b-3bde-423d-b363-00f8e021d3b1" providerId="ADAL" clId="{7445234B-3EF9-49A3-A455-5C1B44DED353}"/>
    <pc:docChg chg="modSld">
      <pc:chgData name="牧野 恒平(MAKINO Kouhei)" userId="b28eaf6b-3bde-423d-b363-00f8e021d3b1" providerId="ADAL" clId="{7445234B-3EF9-49A3-A455-5C1B44DED353}" dt="2024-01-18T00:22:18.976" v="127" actId="207"/>
      <pc:docMkLst>
        <pc:docMk/>
      </pc:docMkLst>
      <pc:sldChg chg="modSp mod">
        <pc:chgData name="牧野 恒平(MAKINO Kouhei)" userId="b28eaf6b-3bde-423d-b363-00f8e021d3b1" providerId="ADAL" clId="{7445234B-3EF9-49A3-A455-5C1B44DED353}" dt="2024-01-18T00:22:18.976" v="127" actId="207"/>
        <pc:sldMkLst>
          <pc:docMk/>
          <pc:sldMk cId="183308264" sldId="256"/>
        </pc:sldMkLst>
        <pc:spChg chg="mod">
          <ac:chgData name="牧野 恒平(MAKINO Kouhei)" userId="b28eaf6b-3bde-423d-b363-00f8e021d3b1" providerId="ADAL" clId="{7445234B-3EF9-49A3-A455-5C1B44DED353}" dt="2024-01-18T00:22:18.976" v="127" actId="207"/>
          <ac:spMkLst>
            <pc:docMk/>
            <pc:sldMk cId="183308264" sldId="256"/>
            <ac:spMk id="5" creationId="{2A35B10D-503A-41F4-864B-689613E5687B}"/>
          </ac:spMkLst>
        </pc:spChg>
        <pc:spChg chg="mod">
          <ac:chgData name="牧野 恒平(MAKINO Kouhei)" userId="b28eaf6b-3bde-423d-b363-00f8e021d3b1" providerId="ADAL" clId="{7445234B-3EF9-49A3-A455-5C1B44DED353}" dt="2024-01-18T00:17:13.423" v="27" actId="207"/>
          <ac:spMkLst>
            <pc:docMk/>
            <pc:sldMk cId="183308264" sldId="256"/>
            <ac:spMk id="8" creationId="{BBB91DDB-F323-4D96-8665-575469C0E175}"/>
          </ac:spMkLst>
        </pc:spChg>
        <pc:spChg chg="mod">
          <ac:chgData name="牧野 恒平(MAKINO Kouhei)" userId="b28eaf6b-3bde-423d-b363-00f8e021d3b1" providerId="ADAL" clId="{7445234B-3EF9-49A3-A455-5C1B44DED353}" dt="2024-01-18T00:17:27.092" v="47" actId="207"/>
          <ac:spMkLst>
            <pc:docMk/>
            <pc:sldMk cId="183308264" sldId="256"/>
            <ac:spMk id="23" creationId="{B4FFACCF-AF6D-41C3-AF92-F8DC305E03B7}"/>
          </ac:spMkLst>
        </pc:spChg>
        <pc:spChg chg="mod">
          <ac:chgData name="牧野 恒平(MAKINO Kouhei)" userId="b28eaf6b-3bde-423d-b363-00f8e021d3b1" providerId="ADAL" clId="{7445234B-3EF9-49A3-A455-5C1B44DED353}" dt="2024-01-18T00:18:20.585" v="105" actId="207"/>
          <ac:spMkLst>
            <pc:docMk/>
            <pc:sldMk cId="183308264" sldId="256"/>
            <ac:spMk id="25" creationId="{031987C5-02A9-48DC-B27F-1D519938590D}"/>
          </ac:spMkLst>
        </pc:spChg>
        <pc:spChg chg="mod">
          <ac:chgData name="牧野 恒平(MAKINO Kouhei)" userId="b28eaf6b-3bde-423d-b363-00f8e021d3b1" providerId="ADAL" clId="{7445234B-3EF9-49A3-A455-5C1B44DED353}" dt="2024-01-18T00:19:28.247" v="126" actId="207"/>
          <ac:spMkLst>
            <pc:docMk/>
            <pc:sldMk cId="183308264" sldId="256"/>
            <ac:spMk id="27" creationId="{4A84F379-806F-4C57-B35F-80CD7E1CB8A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F6F23-EC90-430F-AB07-82A81526485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A5380-A424-48A4-93EA-0B3CBC8225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A5380-A424-48A4-93EA-0B3CBC8225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094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A5380-A424-48A4-93EA-0B3CBC8225A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09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266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86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63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8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70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0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2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46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2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49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83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0DED3-ADA9-44B2-8657-57A5EF067B6F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D786-5342-4198-BE16-5F8DFD5CAF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55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35B10D-503A-41F4-864B-689613E5687B}"/>
              </a:ext>
            </a:extLst>
          </p:cNvPr>
          <p:cNvSpPr txBox="1"/>
          <p:nvPr/>
        </p:nvSpPr>
        <p:spPr>
          <a:xfrm>
            <a:off x="38944" y="44387"/>
            <a:ext cx="6779947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●●●●●●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●●●　</a:t>
            </a:r>
            <a:r>
              <a:rPr kumimoji="1" lang="en-US" altLang="ja-JP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※</a:t>
            </a:r>
            <a:r>
              <a:rPr kumimoji="1" lang="ja-JP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取組内容を簡潔に記載すること</a:t>
            </a:r>
            <a:endParaRPr kumimoji="1" lang="en-US" altLang="ja-JP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令和７年度都道府県戦略に基づく取組　　　株式会社〇〇　</a:t>
            </a:r>
            <a:r>
              <a:rPr kumimoji="1" lang="en-US" altLang="ja-JP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×</a:t>
            </a:r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〇〇県</a:t>
            </a:r>
            <a:endParaRPr kumimoji="1" lang="en-US" altLang="ja-JP" sz="12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ja-JP" altLang="en-US" sz="4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四角形: メモ 5">
            <a:extLst>
              <a:ext uri="{FF2B5EF4-FFF2-40B4-BE49-F238E27FC236}">
                <a16:creationId xmlns:a16="http://schemas.microsoft.com/office/drawing/2014/main" id="{942112D5-6857-4E5D-B6C7-F5EFE7E629BB}"/>
              </a:ext>
            </a:extLst>
          </p:cNvPr>
          <p:cNvSpPr/>
          <p:nvPr/>
        </p:nvSpPr>
        <p:spPr>
          <a:xfrm>
            <a:off x="51729" y="1564404"/>
            <a:ext cx="3273356" cy="1396313"/>
          </a:xfrm>
          <a:prstGeom prst="foldedCorner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四角形: メモ 6">
            <a:extLst>
              <a:ext uri="{FF2B5EF4-FFF2-40B4-BE49-F238E27FC236}">
                <a16:creationId xmlns:a16="http://schemas.microsoft.com/office/drawing/2014/main" id="{DC1D0340-B7DA-4D7F-AF60-598F8E47B382}"/>
              </a:ext>
            </a:extLst>
          </p:cNvPr>
          <p:cNvSpPr/>
          <p:nvPr/>
        </p:nvSpPr>
        <p:spPr>
          <a:xfrm>
            <a:off x="3511956" y="1564404"/>
            <a:ext cx="3295269" cy="1396313"/>
          </a:xfrm>
          <a:prstGeom prst="foldedCorner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BB91DDB-F323-4D96-8665-575469C0E175}"/>
              </a:ext>
            </a:extLst>
          </p:cNvPr>
          <p:cNvSpPr txBox="1"/>
          <p:nvPr/>
        </p:nvSpPr>
        <p:spPr>
          <a:xfrm>
            <a:off x="37585" y="1296674"/>
            <a:ext cx="1722038" cy="27699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事業実施主体の概要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C2A05D-1624-4F86-9C9E-7320FAE6C70C}"/>
              </a:ext>
            </a:extLst>
          </p:cNvPr>
          <p:cNvSpPr txBox="1"/>
          <p:nvPr/>
        </p:nvSpPr>
        <p:spPr>
          <a:xfrm>
            <a:off x="3498621" y="1296674"/>
            <a:ext cx="1779373" cy="27699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〇〇県の概要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031E0D5-12C4-4725-9037-2A6C49BB769D}"/>
              </a:ext>
            </a:extLst>
          </p:cNvPr>
          <p:cNvSpPr/>
          <p:nvPr/>
        </p:nvSpPr>
        <p:spPr>
          <a:xfrm>
            <a:off x="48244" y="7030995"/>
            <a:ext cx="6758980" cy="205449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D8A4C4A-5F20-417A-8C7E-9E29F3D54B0A}"/>
              </a:ext>
            </a:extLst>
          </p:cNvPr>
          <p:cNvSpPr/>
          <p:nvPr/>
        </p:nvSpPr>
        <p:spPr>
          <a:xfrm>
            <a:off x="38944" y="6720937"/>
            <a:ext cx="1825670" cy="321276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連携体系</a:t>
            </a:r>
            <a:endParaRPr kumimoji="1" lang="ja-JP" altLang="en-US" sz="12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2F118E1-4D12-460A-A9F7-6576EB7A723D}"/>
              </a:ext>
            </a:extLst>
          </p:cNvPr>
          <p:cNvSpPr/>
          <p:nvPr/>
        </p:nvSpPr>
        <p:spPr>
          <a:xfrm>
            <a:off x="49637" y="3385795"/>
            <a:ext cx="3273356" cy="3196281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64F055E-2BCD-43A6-949F-1E2A1A30324C}"/>
              </a:ext>
            </a:extLst>
          </p:cNvPr>
          <p:cNvSpPr/>
          <p:nvPr/>
        </p:nvSpPr>
        <p:spPr>
          <a:xfrm>
            <a:off x="3533869" y="3399590"/>
            <a:ext cx="3273356" cy="315707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矢印: 左右 15">
            <a:extLst>
              <a:ext uri="{FF2B5EF4-FFF2-40B4-BE49-F238E27FC236}">
                <a16:creationId xmlns:a16="http://schemas.microsoft.com/office/drawing/2014/main" id="{DDD24781-B215-4D65-9A1E-6257861A5EEB}"/>
              </a:ext>
            </a:extLst>
          </p:cNvPr>
          <p:cNvSpPr/>
          <p:nvPr/>
        </p:nvSpPr>
        <p:spPr>
          <a:xfrm>
            <a:off x="2828544" y="5663348"/>
            <a:ext cx="1207295" cy="684050"/>
          </a:xfrm>
          <a:prstGeom prst="leftRightArrow">
            <a:avLst>
              <a:gd name="adj1" fmla="val 50000"/>
              <a:gd name="adj2" fmla="val 571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4FFACCF-AF6D-41C3-AF92-F8DC305E03B7}"/>
              </a:ext>
            </a:extLst>
          </p:cNvPr>
          <p:cNvSpPr txBox="1"/>
          <p:nvPr/>
        </p:nvSpPr>
        <p:spPr>
          <a:xfrm>
            <a:off x="35134" y="3122160"/>
            <a:ext cx="1825670" cy="27699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事業実施主体の取組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FE532D0-2541-46D9-85A1-10F9B1BD4637}"/>
              </a:ext>
            </a:extLst>
          </p:cNvPr>
          <p:cNvSpPr txBox="1"/>
          <p:nvPr/>
        </p:nvSpPr>
        <p:spPr>
          <a:xfrm>
            <a:off x="3524148" y="3130373"/>
            <a:ext cx="1825670" cy="27699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〇〇県の政策方針等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F056554A-3096-48D4-953B-C13ADE15A6F2}"/>
              </a:ext>
            </a:extLst>
          </p:cNvPr>
          <p:cNvGrpSpPr/>
          <p:nvPr/>
        </p:nvGrpSpPr>
        <p:grpSpPr>
          <a:xfrm>
            <a:off x="106389" y="5297550"/>
            <a:ext cx="2711958" cy="1230757"/>
            <a:chOff x="339608" y="5419343"/>
            <a:chExt cx="2386829" cy="108508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F888D36D-A5F8-42AC-94EE-CE691555C03C}"/>
                </a:ext>
              </a:extLst>
            </p:cNvPr>
            <p:cNvSpPr/>
            <p:nvPr/>
          </p:nvSpPr>
          <p:spPr>
            <a:xfrm>
              <a:off x="339608" y="5663349"/>
              <a:ext cx="2386829" cy="841083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031987C5-02A9-48DC-B27F-1D519938590D}"/>
                </a:ext>
              </a:extLst>
            </p:cNvPr>
            <p:cNvSpPr/>
            <p:nvPr/>
          </p:nvSpPr>
          <p:spPr>
            <a:xfrm>
              <a:off x="339608" y="5419343"/>
              <a:ext cx="2386829" cy="27373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>
                  <a:solidFill>
                    <a:schemeClr val="tx1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事業実施計画における目標</a:t>
              </a: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D8985A5-5AD0-4070-A050-AAF908916DC6}"/>
              </a:ext>
            </a:extLst>
          </p:cNvPr>
          <p:cNvGrpSpPr/>
          <p:nvPr/>
        </p:nvGrpSpPr>
        <p:grpSpPr>
          <a:xfrm>
            <a:off x="4035841" y="5297550"/>
            <a:ext cx="2715770" cy="1206881"/>
            <a:chOff x="4008118" y="5261139"/>
            <a:chExt cx="2715770" cy="1206881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390DFEB8-11A5-4172-8CB3-9A294F1A8C7F}"/>
                </a:ext>
              </a:extLst>
            </p:cNvPr>
            <p:cNvSpPr/>
            <p:nvPr/>
          </p:nvSpPr>
          <p:spPr>
            <a:xfrm>
              <a:off x="4008118" y="5574708"/>
              <a:ext cx="2715769" cy="893312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4A84F379-806F-4C57-B35F-80CD7E1CB8AE}"/>
                </a:ext>
              </a:extLst>
            </p:cNvPr>
            <p:cNvSpPr/>
            <p:nvPr/>
          </p:nvSpPr>
          <p:spPr>
            <a:xfrm>
              <a:off x="4008119" y="5261139"/>
              <a:ext cx="2715769" cy="313569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>
                  <a:solidFill>
                    <a:schemeClr val="tx1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都道府県戦略の策定</a:t>
              </a:r>
            </a:p>
          </p:txBody>
        </p:sp>
      </p:grp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058FC02-2BE1-4107-9975-529FBF2F4B45}"/>
              </a:ext>
            </a:extLst>
          </p:cNvPr>
          <p:cNvSpPr/>
          <p:nvPr/>
        </p:nvSpPr>
        <p:spPr>
          <a:xfrm>
            <a:off x="5891703" y="202377"/>
            <a:ext cx="765130" cy="761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（都道府）県章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ED619B4-6C08-4B2C-86DF-C7FBF7C8B4AC}"/>
              </a:ext>
            </a:extLst>
          </p:cNvPr>
          <p:cNvSpPr/>
          <p:nvPr/>
        </p:nvSpPr>
        <p:spPr>
          <a:xfrm>
            <a:off x="5675996" y="1793180"/>
            <a:ext cx="903732" cy="8589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自県の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位置図</a:t>
            </a:r>
          </a:p>
        </p:txBody>
      </p:sp>
    </p:spTree>
    <p:extLst>
      <p:ext uri="{BB962C8B-B14F-4D97-AF65-F5344CB8AC3E}">
        <p14:creationId xmlns:p14="http://schemas.microsoft.com/office/powerpoint/2010/main" val="18330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35B10D-503A-41F4-864B-689613E5687B}"/>
              </a:ext>
            </a:extLst>
          </p:cNvPr>
          <p:cNvSpPr txBox="1"/>
          <p:nvPr/>
        </p:nvSpPr>
        <p:spPr>
          <a:xfrm>
            <a:off x="38944" y="44387"/>
            <a:ext cx="6779947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●●●●●●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●</a:t>
            </a:r>
            <a:r>
              <a:rPr kumimoji="1" lang="ja-JP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●●　</a:t>
            </a:r>
            <a:r>
              <a:rPr kumimoji="1" lang="en-US" altLang="ja-JP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※</a:t>
            </a:r>
            <a:r>
              <a:rPr kumimoji="1" lang="ja-JP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取組内容を簡潔に記載すること</a:t>
            </a:r>
            <a:endParaRPr kumimoji="1" lang="en-US" altLang="ja-JP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令和７年度市町村戦略に基づく取組　　株式会社〇〇　</a:t>
            </a:r>
            <a:r>
              <a:rPr kumimoji="1" lang="en-US" altLang="ja-JP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×</a:t>
            </a:r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〇〇県〇〇市</a:t>
            </a:r>
            <a:endParaRPr kumimoji="1" lang="en-US" altLang="ja-JP" sz="12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endParaRPr kumimoji="1" lang="ja-JP" altLang="en-US" sz="400" dirty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四角形: メモ 5">
            <a:extLst>
              <a:ext uri="{FF2B5EF4-FFF2-40B4-BE49-F238E27FC236}">
                <a16:creationId xmlns:a16="http://schemas.microsoft.com/office/drawing/2014/main" id="{942112D5-6857-4E5D-B6C7-F5EFE7E629BB}"/>
              </a:ext>
            </a:extLst>
          </p:cNvPr>
          <p:cNvSpPr/>
          <p:nvPr/>
        </p:nvSpPr>
        <p:spPr>
          <a:xfrm>
            <a:off x="51729" y="1564404"/>
            <a:ext cx="3273356" cy="1396313"/>
          </a:xfrm>
          <a:prstGeom prst="foldedCorner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四角形: メモ 6">
            <a:extLst>
              <a:ext uri="{FF2B5EF4-FFF2-40B4-BE49-F238E27FC236}">
                <a16:creationId xmlns:a16="http://schemas.microsoft.com/office/drawing/2014/main" id="{DC1D0340-B7DA-4D7F-AF60-598F8E47B382}"/>
              </a:ext>
            </a:extLst>
          </p:cNvPr>
          <p:cNvSpPr/>
          <p:nvPr/>
        </p:nvSpPr>
        <p:spPr>
          <a:xfrm>
            <a:off x="3511956" y="1564404"/>
            <a:ext cx="3295269" cy="1396313"/>
          </a:xfrm>
          <a:prstGeom prst="foldedCorner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BB91DDB-F323-4D96-8665-575469C0E175}"/>
              </a:ext>
            </a:extLst>
          </p:cNvPr>
          <p:cNvSpPr txBox="1"/>
          <p:nvPr/>
        </p:nvSpPr>
        <p:spPr>
          <a:xfrm>
            <a:off x="37585" y="1296674"/>
            <a:ext cx="1722038" cy="27699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事業実施主体の概要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C2A05D-1624-4F86-9C9E-7320FAE6C70C}"/>
              </a:ext>
            </a:extLst>
          </p:cNvPr>
          <p:cNvSpPr txBox="1"/>
          <p:nvPr/>
        </p:nvSpPr>
        <p:spPr>
          <a:xfrm>
            <a:off x="3498621" y="1296674"/>
            <a:ext cx="1779373" cy="27699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〇〇市の概要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031E0D5-12C4-4725-9037-2A6C49BB769D}"/>
              </a:ext>
            </a:extLst>
          </p:cNvPr>
          <p:cNvSpPr/>
          <p:nvPr/>
        </p:nvSpPr>
        <p:spPr>
          <a:xfrm>
            <a:off x="48244" y="7030995"/>
            <a:ext cx="6758980" cy="205449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D8A4C4A-5F20-417A-8C7E-9E29F3D54B0A}"/>
              </a:ext>
            </a:extLst>
          </p:cNvPr>
          <p:cNvSpPr/>
          <p:nvPr/>
        </p:nvSpPr>
        <p:spPr>
          <a:xfrm>
            <a:off x="38944" y="6720937"/>
            <a:ext cx="1825670" cy="321276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連携体系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2F118E1-4D12-460A-A9F7-6576EB7A723D}"/>
              </a:ext>
            </a:extLst>
          </p:cNvPr>
          <p:cNvSpPr/>
          <p:nvPr/>
        </p:nvSpPr>
        <p:spPr>
          <a:xfrm>
            <a:off x="49637" y="3385795"/>
            <a:ext cx="3273356" cy="3196281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64F055E-2BCD-43A6-949F-1E2A1A30324C}"/>
              </a:ext>
            </a:extLst>
          </p:cNvPr>
          <p:cNvSpPr/>
          <p:nvPr/>
        </p:nvSpPr>
        <p:spPr>
          <a:xfrm>
            <a:off x="3533869" y="3399590"/>
            <a:ext cx="3273356" cy="315707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矢印: 左右 15">
            <a:extLst>
              <a:ext uri="{FF2B5EF4-FFF2-40B4-BE49-F238E27FC236}">
                <a16:creationId xmlns:a16="http://schemas.microsoft.com/office/drawing/2014/main" id="{DDD24781-B215-4D65-9A1E-6257861A5EEB}"/>
              </a:ext>
            </a:extLst>
          </p:cNvPr>
          <p:cNvSpPr/>
          <p:nvPr/>
        </p:nvSpPr>
        <p:spPr>
          <a:xfrm>
            <a:off x="2828544" y="5663348"/>
            <a:ext cx="1207295" cy="684050"/>
          </a:xfrm>
          <a:prstGeom prst="leftRightArrow">
            <a:avLst>
              <a:gd name="adj1" fmla="val 50000"/>
              <a:gd name="adj2" fmla="val 5712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4FFACCF-AF6D-41C3-AF92-F8DC305E03B7}"/>
              </a:ext>
            </a:extLst>
          </p:cNvPr>
          <p:cNvSpPr txBox="1"/>
          <p:nvPr/>
        </p:nvSpPr>
        <p:spPr>
          <a:xfrm>
            <a:off x="35134" y="3122160"/>
            <a:ext cx="1825670" cy="27699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事業実施主体の取組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FE532D0-2541-46D9-85A1-10F9B1BD4637}"/>
              </a:ext>
            </a:extLst>
          </p:cNvPr>
          <p:cNvSpPr txBox="1"/>
          <p:nvPr/>
        </p:nvSpPr>
        <p:spPr>
          <a:xfrm>
            <a:off x="3524148" y="3130373"/>
            <a:ext cx="1825670" cy="276999"/>
          </a:xfrm>
          <a:prstGeom prst="rec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〇〇市の政策方針等</a:t>
            </a: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F056554A-3096-48D4-953B-C13ADE15A6F2}"/>
              </a:ext>
            </a:extLst>
          </p:cNvPr>
          <p:cNvGrpSpPr/>
          <p:nvPr/>
        </p:nvGrpSpPr>
        <p:grpSpPr>
          <a:xfrm>
            <a:off x="106389" y="5297550"/>
            <a:ext cx="2711958" cy="1230757"/>
            <a:chOff x="339608" y="5419343"/>
            <a:chExt cx="2386829" cy="108508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F888D36D-A5F8-42AC-94EE-CE691555C03C}"/>
                </a:ext>
              </a:extLst>
            </p:cNvPr>
            <p:cNvSpPr/>
            <p:nvPr/>
          </p:nvSpPr>
          <p:spPr>
            <a:xfrm>
              <a:off x="339608" y="5663349"/>
              <a:ext cx="2386829" cy="841083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031987C5-02A9-48DC-B27F-1D519938590D}"/>
                </a:ext>
              </a:extLst>
            </p:cNvPr>
            <p:cNvSpPr/>
            <p:nvPr/>
          </p:nvSpPr>
          <p:spPr>
            <a:xfrm>
              <a:off x="339608" y="5419343"/>
              <a:ext cx="2386829" cy="27373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>
                  <a:solidFill>
                    <a:schemeClr val="tx1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事業実施計画における目標</a:t>
              </a: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D8985A5-5AD0-4070-A050-AAF908916DC6}"/>
              </a:ext>
            </a:extLst>
          </p:cNvPr>
          <p:cNvGrpSpPr/>
          <p:nvPr/>
        </p:nvGrpSpPr>
        <p:grpSpPr>
          <a:xfrm>
            <a:off x="4035841" y="5297550"/>
            <a:ext cx="2715770" cy="1206881"/>
            <a:chOff x="4008118" y="5261139"/>
            <a:chExt cx="2715770" cy="1206881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390DFEB8-11A5-4172-8CB3-9A294F1A8C7F}"/>
                </a:ext>
              </a:extLst>
            </p:cNvPr>
            <p:cNvSpPr/>
            <p:nvPr/>
          </p:nvSpPr>
          <p:spPr>
            <a:xfrm>
              <a:off x="4008118" y="5574708"/>
              <a:ext cx="2715769" cy="893312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4A84F379-806F-4C57-B35F-80CD7E1CB8AE}"/>
                </a:ext>
              </a:extLst>
            </p:cNvPr>
            <p:cNvSpPr/>
            <p:nvPr/>
          </p:nvSpPr>
          <p:spPr>
            <a:xfrm>
              <a:off x="4008119" y="5261139"/>
              <a:ext cx="2715769" cy="313569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>
                  <a:solidFill>
                    <a:schemeClr val="tx1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</a:rPr>
                <a:t>市町村戦略の策定</a:t>
              </a:r>
            </a:p>
          </p:txBody>
        </p:sp>
      </p:grp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058FC02-2BE1-4107-9975-529FBF2F4B45}"/>
              </a:ext>
            </a:extLst>
          </p:cNvPr>
          <p:cNvSpPr/>
          <p:nvPr/>
        </p:nvSpPr>
        <p:spPr>
          <a:xfrm>
            <a:off x="5891703" y="202377"/>
            <a:ext cx="765130" cy="761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市（町村）章</a:t>
            </a:r>
            <a:endParaRPr kumimoji="1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ED619B4-6C08-4B2C-86DF-C7FBF7C8B4AC}"/>
              </a:ext>
            </a:extLst>
          </p:cNvPr>
          <p:cNvSpPr/>
          <p:nvPr/>
        </p:nvSpPr>
        <p:spPr>
          <a:xfrm>
            <a:off x="5675996" y="1793180"/>
            <a:ext cx="903732" cy="8589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自県の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位置図</a:t>
            </a:r>
          </a:p>
        </p:txBody>
      </p:sp>
    </p:spTree>
    <p:extLst>
      <p:ext uri="{BB962C8B-B14F-4D97-AF65-F5344CB8AC3E}">
        <p14:creationId xmlns:p14="http://schemas.microsoft.com/office/powerpoint/2010/main" val="1978365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70EA7AFC8281408A4F9DD1943F7325" ma:contentTypeVersion="14" ma:contentTypeDescription="新しいドキュメントを作成します。" ma:contentTypeScope="" ma:versionID="917b179b1224241ced4a1fef4dbb6553">
  <xsd:schema xmlns:xsd="http://www.w3.org/2001/XMLSchema" xmlns:xs="http://www.w3.org/2001/XMLSchema" xmlns:p="http://schemas.microsoft.com/office/2006/metadata/properties" xmlns:ns2="93ab396b-18b0-40d7-90cd-c3332612347d" xmlns:ns3="85ec59af-1a16-40a0-b163-384e34c79a5c" targetNamespace="http://schemas.microsoft.com/office/2006/metadata/properties" ma:root="true" ma:fieldsID="d305e2e744bc638e8d5349ddca54732f" ns2:_="" ns3:_="">
    <xsd:import namespace="93ab396b-18b0-40d7-90cd-c3332612347d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ab396b-18b0-40d7-90cd-c3332612347d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d2872609-09d8-45fc-976e-aa44846e9e2c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93ab396b-18b0-40d7-90cd-c3332612347d" xsi:nil="true"/>
    <TaxCatchAll xmlns="85ec59af-1a16-40a0-b163-384e34c79a5c" xsi:nil="true"/>
    <lcf76f155ced4ddcb4097134ff3c332f xmlns="93ab396b-18b0-40d7-90cd-c3332612347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A4FF78C-9145-47E5-BB9E-363E142C81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ab396b-18b0-40d7-90cd-c3332612347d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38F63D-800E-4C74-B2B9-227AA94679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B6B8DF-9EB2-40A2-A5C1-444BED78C36E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85ec59af-1a16-40a0-b163-384e34c79a5c"/>
    <ds:schemaRef ds:uri="93ab396b-18b0-40d7-90cd-c3332612347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141</Words>
  <Application>Microsoft Office PowerPoint</Application>
  <PresentationFormat>画面に合わせる (4:3)</PresentationFormat>
  <Paragraphs>28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ＤＦ特太ゴシック体</vt:lpstr>
      <vt:lpstr>ＤＨＰ特太ゴシック体</vt:lpstr>
      <vt:lpstr>HGPｺﾞｼｯｸE</vt:lpstr>
      <vt:lpstr>HG創英角ｺﾞｼｯｸUB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真克</dc:creator>
  <cp:lastModifiedBy>川原 大輝(KAWAHARA Daiki)</cp:lastModifiedBy>
  <cp:revision>24</cp:revision>
  <cp:lastPrinted>2019-04-09T10:11:34Z</cp:lastPrinted>
  <dcterms:created xsi:type="dcterms:W3CDTF">2019-04-09T06:35:41Z</dcterms:created>
  <dcterms:modified xsi:type="dcterms:W3CDTF">2025-01-16T08:16:54Z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0x0101009B70EA7AFC8281408A4F9DD1943F7325</vt:lpwstr>
  </property>
  <property fmtid="{D5CDD505-2E9C-101B-9397-08002B2CF9AE}" pid="3" name="MediaServiceImageTags">
    <vt:lpwstr/>
  </property>
</Properties>
</file>